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Lst>
  <p:sldSz cy="5143500" cx="9144000"/>
  <p:notesSz cx="6858000" cy="9144000"/>
  <p:embeddedFontLst>
    <p:embeddedFont>
      <p:font typeface="Roboto Slab"/>
      <p:regular r:id="rId12"/>
      <p:bold r:id="rId13"/>
    </p:embeddedFont>
    <p:embeddedFont>
      <p:font typeface="Anton"/>
      <p:regular r:id="rId14"/>
    </p:embeddedFont>
    <p:embeddedFont>
      <p:font typeface="Anaheim"/>
      <p:regular r:id="rId15"/>
    </p:embeddedFont>
    <p:embeddedFont>
      <p:font typeface="DM Sans"/>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RobotoSlab-bold.fntdata"/><Relationship Id="rId12" Type="http://schemas.openxmlformats.org/officeDocument/2006/relationships/font" Target="fonts/RobotoSlab-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Anaheim-regular.fntdata"/><Relationship Id="rId14" Type="http://schemas.openxmlformats.org/officeDocument/2006/relationships/font" Target="fonts/Anton-regular.fntdata"/><Relationship Id="rId17" Type="http://schemas.openxmlformats.org/officeDocument/2006/relationships/font" Target="fonts/DMSans-bold.fntdata"/><Relationship Id="rId16" Type="http://schemas.openxmlformats.org/officeDocument/2006/relationships/font" Target="fonts/DMSans-regular.fntdata"/><Relationship Id="rId5" Type="http://schemas.openxmlformats.org/officeDocument/2006/relationships/slide" Target="slides/slide1.xml"/><Relationship Id="rId19" Type="http://schemas.openxmlformats.org/officeDocument/2006/relationships/font" Target="fonts/DMSans-boldItalic.fntdata"/><Relationship Id="rId6" Type="http://schemas.openxmlformats.org/officeDocument/2006/relationships/slide" Target="slides/slide2.xml"/><Relationship Id="rId18" Type="http://schemas.openxmlformats.org/officeDocument/2006/relationships/font" Target="fonts/DMSans-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75e30e62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75e30e62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6e552fcb8f_0_1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e552fcb8f_0_1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4ac1b37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4ac1b37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24ac1b373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24ac1b373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52f7bd7b1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2f7bd7b1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6e552fcb8f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6e552fcb8f_0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6e552fcb8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6e552fcb8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flipH="1">
            <a:off x="728125" y="63706"/>
            <a:ext cx="3478500" cy="3024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0" name="Google Shape;10;p2"/>
          <p:cNvSpPr txBox="1"/>
          <p:nvPr>
            <p:ph idx="1" type="subTitle"/>
          </p:nvPr>
        </p:nvSpPr>
        <p:spPr>
          <a:xfrm flipH="1">
            <a:off x="728300" y="4296400"/>
            <a:ext cx="3804000" cy="53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8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grpSp>
        <p:nvGrpSpPr>
          <p:cNvPr id="11" name="Google Shape;11;p2"/>
          <p:cNvGrpSpPr/>
          <p:nvPr/>
        </p:nvGrpSpPr>
        <p:grpSpPr>
          <a:xfrm>
            <a:off x="76200" y="76200"/>
            <a:ext cx="8991600" cy="4991100"/>
            <a:chOff x="76200" y="76200"/>
            <a:chExt cx="8991600" cy="4991100"/>
          </a:xfrm>
        </p:grpSpPr>
        <p:sp>
          <p:nvSpPr>
            <p:cNvPr id="12" name="Google Shape;12;p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 name="Shape 82"/>
        <p:cNvGrpSpPr/>
        <p:nvPr/>
      </p:nvGrpSpPr>
      <p:grpSpPr>
        <a:xfrm>
          <a:off x="0" y="0"/>
          <a:ext cx="0" cy="0"/>
          <a:chOff x="0" y="0"/>
          <a:chExt cx="0" cy="0"/>
        </a:xfrm>
      </p:grpSpPr>
      <p:grpSp>
        <p:nvGrpSpPr>
          <p:cNvPr id="83" name="Google Shape;83;p11"/>
          <p:cNvGrpSpPr/>
          <p:nvPr/>
        </p:nvGrpSpPr>
        <p:grpSpPr>
          <a:xfrm>
            <a:off x="76200" y="76200"/>
            <a:ext cx="8991600" cy="4991100"/>
            <a:chOff x="76200" y="76200"/>
            <a:chExt cx="8991600" cy="4991100"/>
          </a:xfrm>
        </p:grpSpPr>
        <p:sp>
          <p:nvSpPr>
            <p:cNvPr id="84" name="Google Shape;84;p1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1"/>
          <p:cNvSpPr txBox="1"/>
          <p:nvPr>
            <p:ph idx="1" type="subTitle"/>
          </p:nvPr>
        </p:nvSpPr>
        <p:spPr>
          <a:xfrm>
            <a:off x="1734975" y="3204600"/>
            <a:ext cx="5674200" cy="5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9" name="Google Shape;89;p11"/>
          <p:cNvSpPr txBox="1"/>
          <p:nvPr>
            <p:ph hasCustomPrompt="1" type="title"/>
          </p:nvPr>
        </p:nvSpPr>
        <p:spPr>
          <a:xfrm>
            <a:off x="1027000" y="1765850"/>
            <a:ext cx="7089900" cy="123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9600"/>
              <a:buNone/>
              <a:defRPr sz="9600">
                <a:solidFill>
                  <a:schemeClr val="lt1"/>
                </a:solidFill>
              </a:defRPr>
            </a:lvl1pPr>
            <a:lvl2pPr lvl="1"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2pPr>
            <a:lvl3pPr lvl="2"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3pPr>
            <a:lvl4pPr lvl="3"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4pPr>
            <a:lvl5pPr lvl="4"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5pPr>
            <a:lvl6pPr lvl="5"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6pPr>
            <a:lvl7pPr lvl="6"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7pPr>
            <a:lvl8pPr lvl="7"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8pPr>
            <a:lvl9pPr lvl="8"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0" name="Shape 9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list">
  <p:cSld name="BLANK_1">
    <p:bg>
      <p:bgPr>
        <a:solidFill>
          <a:schemeClr val="dk1"/>
        </a:solidFill>
      </p:bgPr>
    </p:bg>
    <p:spTree>
      <p:nvGrpSpPr>
        <p:cNvPr id="91" name="Shape 91"/>
        <p:cNvGrpSpPr/>
        <p:nvPr/>
      </p:nvGrpSpPr>
      <p:grpSpPr>
        <a:xfrm>
          <a:off x="0" y="0"/>
          <a:ext cx="0" cy="0"/>
          <a:chOff x="0" y="0"/>
          <a:chExt cx="0" cy="0"/>
        </a:xfrm>
      </p:grpSpPr>
      <p:sp>
        <p:nvSpPr>
          <p:cNvPr id="92" name="Google Shape;92;p13"/>
          <p:cNvSpPr txBox="1"/>
          <p:nvPr>
            <p:ph idx="1" type="body"/>
          </p:nvPr>
        </p:nvSpPr>
        <p:spPr>
          <a:xfrm>
            <a:off x="720000" y="1273211"/>
            <a:ext cx="7703700" cy="3241200"/>
          </a:xfrm>
          <a:prstGeom prst="rect">
            <a:avLst/>
          </a:prstGeom>
        </p:spPr>
        <p:txBody>
          <a:bodyPr anchorCtr="0" anchor="ctr" bIns="91425" lIns="91425" spcFirstLastPara="1" rIns="91425" wrap="square" tIns="91425">
            <a:noAutofit/>
          </a:bodyPr>
          <a:lstStyle>
            <a:lvl1pPr indent="-298450" lvl="0" marL="457200" rtl="0">
              <a:spcBef>
                <a:spcPts val="0"/>
              </a:spcBef>
              <a:spcAft>
                <a:spcPts val="0"/>
              </a:spcAft>
              <a:buClr>
                <a:schemeClr val="lt1"/>
              </a:buClr>
              <a:buSzPts val="1100"/>
              <a:buFont typeface="Catamaran Medium"/>
              <a:buAutoNum type="arabicPeriod"/>
              <a:defRPr sz="1200">
                <a:solidFill>
                  <a:schemeClr val="lt1"/>
                </a:solidFill>
              </a:defRPr>
            </a:lvl1pPr>
            <a:lvl2pPr indent="-298450" lvl="1" marL="914400" rtl="0">
              <a:spcBef>
                <a:spcPts val="0"/>
              </a:spcBef>
              <a:spcAft>
                <a:spcPts val="0"/>
              </a:spcAft>
              <a:buClr>
                <a:schemeClr val="lt1"/>
              </a:buClr>
              <a:buSzPts val="1100"/>
              <a:buFont typeface="Muli"/>
              <a:buAutoNum type="alphaLcPeriod"/>
              <a:defRPr>
                <a:solidFill>
                  <a:schemeClr val="lt1"/>
                </a:solidFill>
              </a:defRPr>
            </a:lvl2pPr>
            <a:lvl3pPr indent="-298450" lvl="2" marL="1371600" rtl="0">
              <a:spcBef>
                <a:spcPts val="1600"/>
              </a:spcBef>
              <a:spcAft>
                <a:spcPts val="0"/>
              </a:spcAft>
              <a:buClr>
                <a:schemeClr val="lt1"/>
              </a:buClr>
              <a:buSzPts val="1100"/>
              <a:buFont typeface="Muli"/>
              <a:buAutoNum type="romanLcPeriod"/>
              <a:defRPr>
                <a:solidFill>
                  <a:schemeClr val="lt1"/>
                </a:solidFill>
              </a:defRPr>
            </a:lvl3pPr>
            <a:lvl4pPr indent="-298450" lvl="3" marL="1828800" rtl="0">
              <a:spcBef>
                <a:spcPts val="1600"/>
              </a:spcBef>
              <a:spcAft>
                <a:spcPts val="0"/>
              </a:spcAft>
              <a:buClr>
                <a:schemeClr val="lt1"/>
              </a:buClr>
              <a:buSzPts val="1100"/>
              <a:buFont typeface="Muli"/>
              <a:buAutoNum type="arabicPeriod"/>
              <a:defRPr>
                <a:solidFill>
                  <a:schemeClr val="lt1"/>
                </a:solidFill>
              </a:defRPr>
            </a:lvl4pPr>
            <a:lvl5pPr indent="-298450" lvl="4" marL="2286000" rtl="0">
              <a:spcBef>
                <a:spcPts val="1600"/>
              </a:spcBef>
              <a:spcAft>
                <a:spcPts val="0"/>
              </a:spcAft>
              <a:buClr>
                <a:schemeClr val="lt1"/>
              </a:buClr>
              <a:buSzPts val="1100"/>
              <a:buFont typeface="Muli"/>
              <a:buAutoNum type="alphaLcPeriod"/>
              <a:defRPr>
                <a:solidFill>
                  <a:schemeClr val="lt1"/>
                </a:solidFill>
              </a:defRPr>
            </a:lvl5pPr>
            <a:lvl6pPr indent="-298450" lvl="5" marL="2743200" rtl="0">
              <a:spcBef>
                <a:spcPts val="1600"/>
              </a:spcBef>
              <a:spcAft>
                <a:spcPts val="0"/>
              </a:spcAft>
              <a:buClr>
                <a:schemeClr val="lt1"/>
              </a:buClr>
              <a:buSzPts val="1100"/>
              <a:buFont typeface="Muli"/>
              <a:buAutoNum type="romanLcPeriod"/>
              <a:defRPr>
                <a:solidFill>
                  <a:schemeClr val="lt1"/>
                </a:solidFill>
              </a:defRPr>
            </a:lvl6pPr>
            <a:lvl7pPr indent="-298450" lvl="6" marL="3200400" rtl="0">
              <a:spcBef>
                <a:spcPts val="1600"/>
              </a:spcBef>
              <a:spcAft>
                <a:spcPts val="0"/>
              </a:spcAft>
              <a:buClr>
                <a:schemeClr val="lt1"/>
              </a:buClr>
              <a:buSzPts val="1100"/>
              <a:buFont typeface="Muli"/>
              <a:buAutoNum type="arabicPeriod"/>
              <a:defRPr>
                <a:solidFill>
                  <a:schemeClr val="lt1"/>
                </a:solidFill>
              </a:defRPr>
            </a:lvl7pPr>
            <a:lvl8pPr indent="-298450" lvl="7" marL="3657600" rtl="0">
              <a:spcBef>
                <a:spcPts val="1600"/>
              </a:spcBef>
              <a:spcAft>
                <a:spcPts val="0"/>
              </a:spcAft>
              <a:buClr>
                <a:schemeClr val="lt1"/>
              </a:buClr>
              <a:buSzPts val="1100"/>
              <a:buFont typeface="Muli"/>
              <a:buAutoNum type="alphaLcPeriod"/>
              <a:defRPr>
                <a:solidFill>
                  <a:schemeClr val="lt1"/>
                </a:solidFill>
              </a:defRPr>
            </a:lvl8pPr>
            <a:lvl9pPr indent="-298450" lvl="8" marL="4114800" rtl="0">
              <a:spcBef>
                <a:spcPts val="1600"/>
              </a:spcBef>
              <a:spcAft>
                <a:spcPts val="1600"/>
              </a:spcAft>
              <a:buClr>
                <a:schemeClr val="lt1"/>
              </a:buClr>
              <a:buSzPts val="1100"/>
              <a:buFont typeface="Muli"/>
              <a:buAutoNum type="romanLcPeriod"/>
              <a:defRPr>
                <a:solidFill>
                  <a:schemeClr val="lt1"/>
                </a:solidFill>
              </a:defRPr>
            </a:lvl9pPr>
          </a:lstStyle>
          <a:p/>
        </p:txBody>
      </p:sp>
      <p:sp>
        <p:nvSpPr>
          <p:cNvPr id="93" name="Google Shape;93;p13"/>
          <p:cNvSpPr txBox="1"/>
          <p:nvPr>
            <p:ph type="ctrTitle"/>
          </p:nvPr>
        </p:nvSpPr>
        <p:spPr>
          <a:xfrm>
            <a:off x="1410600" y="501027"/>
            <a:ext cx="6322800" cy="39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grpSp>
        <p:nvGrpSpPr>
          <p:cNvPr id="94" name="Google Shape;94;p13"/>
          <p:cNvGrpSpPr/>
          <p:nvPr/>
        </p:nvGrpSpPr>
        <p:grpSpPr>
          <a:xfrm>
            <a:off x="76200" y="76200"/>
            <a:ext cx="8991600" cy="4991100"/>
            <a:chOff x="76200" y="76200"/>
            <a:chExt cx="8991600" cy="4991100"/>
          </a:xfrm>
        </p:grpSpPr>
        <p:sp>
          <p:nvSpPr>
            <p:cNvPr id="95" name="Google Shape;95;p1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6" name="Google Shape;96;p1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7" name="Google Shape;97;p1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8" name="Google Shape;98;p1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_2">
    <p:bg>
      <p:bgPr>
        <a:solidFill>
          <a:schemeClr val="dk1"/>
        </a:solidFill>
      </p:bgPr>
    </p:bg>
    <p:spTree>
      <p:nvGrpSpPr>
        <p:cNvPr id="99" name="Shape 99"/>
        <p:cNvGrpSpPr/>
        <p:nvPr/>
      </p:nvGrpSpPr>
      <p:grpSpPr>
        <a:xfrm>
          <a:off x="0" y="0"/>
          <a:ext cx="0" cy="0"/>
          <a:chOff x="0" y="0"/>
          <a:chExt cx="0" cy="0"/>
        </a:xfrm>
      </p:grpSpPr>
      <p:sp>
        <p:nvSpPr>
          <p:cNvPr id="100" name="Google Shape;100;p14"/>
          <p:cNvSpPr txBox="1"/>
          <p:nvPr>
            <p:ph type="ctrTitle"/>
          </p:nvPr>
        </p:nvSpPr>
        <p:spPr>
          <a:xfrm>
            <a:off x="847500" y="618656"/>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1" name="Google Shape;101;p14"/>
          <p:cNvSpPr txBox="1"/>
          <p:nvPr>
            <p:ph idx="1" type="subTitle"/>
          </p:nvPr>
        </p:nvSpPr>
        <p:spPr>
          <a:xfrm>
            <a:off x="1325400" y="860565"/>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2" name="Google Shape;102;p14"/>
          <p:cNvSpPr txBox="1"/>
          <p:nvPr>
            <p:ph idx="2" type="ctrTitle"/>
          </p:nvPr>
        </p:nvSpPr>
        <p:spPr>
          <a:xfrm>
            <a:off x="847500" y="2118012"/>
            <a:ext cx="3253200" cy="45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3" name="Google Shape;103;p14"/>
          <p:cNvSpPr txBox="1"/>
          <p:nvPr>
            <p:ph idx="3" type="subTitle"/>
          </p:nvPr>
        </p:nvSpPr>
        <p:spPr>
          <a:xfrm>
            <a:off x="1325400" y="2453097"/>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4" name="Google Shape;104;p14"/>
          <p:cNvSpPr txBox="1"/>
          <p:nvPr>
            <p:ph idx="4" type="ctrTitle"/>
          </p:nvPr>
        </p:nvSpPr>
        <p:spPr>
          <a:xfrm>
            <a:off x="847500" y="3814099"/>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5" name="Google Shape;105;p14"/>
          <p:cNvSpPr txBox="1"/>
          <p:nvPr>
            <p:ph idx="5" type="subTitle"/>
          </p:nvPr>
        </p:nvSpPr>
        <p:spPr>
          <a:xfrm>
            <a:off x="1325400" y="4056000"/>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6" name="Google Shape;106;p14"/>
          <p:cNvSpPr txBox="1"/>
          <p:nvPr>
            <p:ph idx="6" type="ctrTitle"/>
          </p:nvPr>
        </p:nvSpPr>
        <p:spPr>
          <a:xfrm>
            <a:off x="5043325" y="618656"/>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7" name="Google Shape;107;p14"/>
          <p:cNvSpPr txBox="1"/>
          <p:nvPr>
            <p:ph idx="7" type="subTitle"/>
          </p:nvPr>
        </p:nvSpPr>
        <p:spPr>
          <a:xfrm>
            <a:off x="5043325" y="860565"/>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8" name="Google Shape;108;p14"/>
          <p:cNvSpPr txBox="1"/>
          <p:nvPr>
            <p:ph idx="8" type="ctrTitle"/>
          </p:nvPr>
        </p:nvSpPr>
        <p:spPr>
          <a:xfrm>
            <a:off x="5043325" y="2118012"/>
            <a:ext cx="3253200" cy="4536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9" name="Google Shape;109;p14"/>
          <p:cNvSpPr txBox="1"/>
          <p:nvPr>
            <p:ph idx="9" type="subTitle"/>
          </p:nvPr>
        </p:nvSpPr>
        <p:spPr>
          <a:xfrm>
            <a:off x="5043325" y="2453097"/>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10" name="Google Shape;110;p14"/>
          <p:cNvSpPr txBox="1"/>
          <p:nvPr>
            <p:ph idx="13" type="ctrTitle"/>
          </p:nvPr>
        </p:nvSpPr>
        <p:spPr>
          <a:xfrm>
            <a:off x="5043325" y="3814099"/>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11" name="Google Shape;111;p14"/>
          <p:cNvSpPr txBox="1"/>
          <p:nvPr>
            <p:ph idx="14" type="subTitle"/>
          </p:nvPr>
        </p:nvSpPr>
        <p:spPr>
          <a:xfrm>
            <a:off x="5043325" y="4056001"/>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112" name="Google Shape;112;p14"/>
          <p:cNvGrpSpPr/>
          <p:nvPr/>
        </p:nvGrpSpPr>
        <p:grpSpPr>
          <a:xfrm>
            <a:off x="76200" y="76200"/>
            <a:ext cx="8991600" cy="4991100"/>
            <a:chOff x="76200" y="76200"/>
            <a:chExt cx="8991600" cy="4991100"/>
          </a:xfrm>
        </p:grpSpPr>
        <p:sp>
          <p:nvSpPr>
            <p:cNvPr id="113" name="Google Shape;113;p1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1">
    <p:spTree>
      <p:nvGrpSpPr>
        <p:cNvPr id="117" name="Shape 117"/>
        <p:cNvGrpSpPr/>
        <p:nvPr/>
      </p:nvGrpSpPr>
      <p:grpSpPr>
        <a:xfrm>
          <a:off x="0" y="0"/>
          <a:ext cx="0" cy="0"/>
          <a:chOff x="0" y="0"/>
          <a:chExt cx="0" cy="0"/>
        </a:xfrm>
      </p:grpSpPr>
      <p:sp>
        <p:nvSpPr>
          <p:cNvPr id="118" name="Google Shape;118;p15"/>
          <p:cNvSpPr txBox="1"/>
          <p:nvPr>
            <p:ph idx="1" type="subTitle"/>
          </p:nvPr>
        </p:nvSpPr>
        <p:spPr>
          <a:xfrm flipH="1">
            <a:off x="4306525" y="38022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119" name="Google Shape;119;p15"/>
          <p:cNvSpPr txBox="1"/>
          <p:nvPr>
            <p:ph type="title"/>
          </p:nvPr>
        </p:nvSpPr>
        <p:spPr>
          <a:xfrm>
            <a:off x="1877426" y="468350"/>
            <a:ext cx="65385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120" name="Google Shape;120;p15"/>
          <p:cNvGrpSpPr/>
          <p:nvPr/>
        </p:nvGrpSpPr>
        <p:grpSpPr>
          <a:xfrm>
            <a:off x="76200" y="76200"/>
            <a:ext cx="8991600" cy="4991100"/>
            <a:chOff x="76200" y="76200"/>
            <a:chExt cx="8991600" cy="4991100"/>
          </a:xfrm>
        </p:grpSpPr>
        <p:sp>
          <p:nvSpPr>
            <p:cNvPr id="121" name="Google Shape;121;p1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5"/>
          <p:cNvSpPr txBox="1"/>
          <p:nvPr>
            <p:ph idx="2" type="subTitle"/>
          </p:nvPr>
        </p:nvSpPr>
        <p:spPr>
          <a:xfrm flipH="1">
            <a:off x="4306525" y="23623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
    <p:bg>
      <p:bgPr>
        <a:solidFill>
          <a:schemeClr val="dk1"/>
        </a:solidFill>
      </p:bgPr>
    </p:bg>
    <p:spTree>
      <p:nvGrpSpPr>
        <p:cNvPr id="126" name="Shape 126"/>
        <p:cNvGrpSpPr/>
        <p:nvPr/>
      </p:nvGrpSpPr>
      <p:grpSpPr>
        <a:xfrm>
          <a:off x="0" y="0"/>
          <a:ext cx="0" cy="0"/>
          <a:chOff x="0" y="0"/>
          <a:chExt cx="0" cy="0"/>
        </a:xfrm>
      </p:grpSpPr>
      <p:sp>
        <p:nvSpPr>
          <p:cNvPr id="127" name="Google Shape;127;p16"/>
          <p:cNvSpPr txBox="1"/>
          <p:nvPr>
            <p:ph type="ctrTitle"/>
          </p:nvPr>
        </p:nvSpPr>
        <p:spPr>
          <a:xfrm>
            <a:off x="978500"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28" name="Google Shape;128;p16"/>
          <p:cNvSpPr txBox="1"/>
          <p:nvPr>
            <p:ph idx="1" type="subTitle"/>
          </p:nvPr>
        </p:nvSpPr>
        <p:spPr>
          <a:xfrm>
            <a:off x="720050"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129" name="Google Shape;129;p16"/>
          <p:cNvSpPr txBox="1"/>
          <p:nvPr>
            <p:ph idx="2" type="ctrTitle"/>
          </p:nvPr>
        </p:nvSpPr>
        <p:spPr>
          <a:xfrm>
            <a:off x="3753413"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30" name="Google Shape;130;p16"/>
          <p:cNvSpPr txBox="1"/>
          <p:nvPr>
            <p:ph idx="3" type="subTitle"/>
          </p:nvPr>
        </p:nvSpPr>
        <p:spPr>
          <a:xfrm>
            <a:off x="3494963"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131" name="Google Shape;131;p16"/>
          <p:cNvSpPr txBox="1"/>
          <p:nvPr>
            <p:ph idx="4" type="ctrTitle"/>
          </p:nvPr>
        </p:nvSpPr>
        <p:spPr>
          <a:xfrm>
            <a:off x="6528356"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32" name="Google Shape;132;p16"/>
          <p:cNvSpPr txBox="1"/>
          <p:nvPr>
            <p:ph idx="5" type="subTitle"/>
          </p:nvPr>
        </p:nvSpPr>
        <p:spPr>
          <a:xfrm>
            <a:off x="6269906"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grpSp>
        <p:nvGrpSpPr>
          <p:cNvPr id="133" name="Google Shape;133;p16"/>
          <p:cNvGrpSpPr/>
          <p:nvPr/>
        </p:nvGrpSpPr>
        <p:grpSpPr>
          <a:xfrm>
            <a:off x="76200" y="76200"/>
            <a:ext cx="8991600" cy="4991100"/>
            <a:chOff x="76200" y="76200"/>
            <a:chExt cx="8991600" cy="4991100"/>
          </a:xfrm>
        </p:grpSpPr>
        <p:sp>
          <p:nvSpPr>
            <p:cNvPr id="134" name="Google Shape;134;p1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5" name="Google Shape;135;p1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6" name="Google Shape;136;p1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7" name="Google Shape;137;p1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38" name="Google Shape;138;p16"/>
          <p:cNvSpPr txBox="1"/>
          <p:nvPr>
            <p:ph idx="6"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
    <p:bg>
      <p:bgPr>
        <a:solidFill>
          <a:schemeClr val="dk1"/>
        </a:solidFill>
      </p:bgPr>
    </p:bg>
    <p:spTree>
      <p:nvGrpSpPr>
        <p:cNvPr id="139" name="Shape 139"/>
        <p:cNvGrpSpPr/>
        <p:nvPr/>
      </p:nvGrpSpPr>
      <p:grpSpPr>
        <a:xfrm>
          <a:off x="0" y="0"/>
          <a:ext cx="0" cy="0"/>
          <a:chOff x="0" y="0"/>
          <a:chExt cx="0" cy="0"/>
        </a:xfrm>
      </p:grpSpPr>
      <p:sp>
        <p:nvSpPr>
          <p:cNvPr id="140" name="Google Shape;140;p17"/>
          <p:cNvSpPr txBox="1"/>
          <p:nvPr>
            <p:ph type="ctrTitle"/>
          </p:nvPr>
        </p:nvSpPr>
        <p:spPr>
          <a:xfrm>
            <a:off x="1676700" y="4140210"/>
            <a:ext cx="57906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400">
                <a:solidFill>
                  <a:schemeClr val="lt1"/>
                </a:solidFill>
              </a:defRPr>
            </a:lvl1pPr>
            <a:lvl2pPr lvl="1"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2pPr>
            <a:lvl3pPr lvl="2"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3pPr>
            <a:lvl4pPr lvl="3"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4pPr>
            <a:lvl5pPr lvl="4"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5pPr>
            <a:lvl6pPr lvl="5"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6pPr>
            <a:lvl7pPr lvl="6"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7pPr>
            <a:lvl8pPr lvl="7"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8pPr>
            <a:lvl9pPr lvl="8"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9pPr>
          </a:lstStyle>
          <a:p/>
        </p:txBody>
      </p:sp>
      <p:sp>
        <p:nvSpPr>
          <p:cNvPr id="141" name="Google Shape;141;p17"/>
          <p:cNvSpPr txBox="1"/>
          <p:nvPr>
            <p:ph idx="1" type="subTitle"/>
          </p:nvPr>
        </p:nvSpPr>
        <p:spPr>
          <a:xfrm>
            <a:off x="1676700" y="1738500"/>
            <a:ext cx="5790600" cy="1666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solidFill>
                  <a:schemeClr val="lt1"/>
                </a:solidFill>
              </a:defRPr>
            </a:lvl1pPr>
            <a:lvl2pPr lvl="1" rtl="0" algn="ctr">
              <a:lnSpc>
                <a:spcPct val="100000"/>
              </a:lnSpc>
              <a:spcBef>
                <a:spcPts val="0"/>
              </a:spcBef>
              <a:spcAft>
                <a:spcPts val="0"/>
              </a:spcAft>
              <a:buNone/>
              <a:defRPr sz="2200">
                <a:solidFill>
                  <a:schemeClr val="lt1"/>
                </a:solidFill>
              </a:defRPr>
            </a:lvl2pPr>
            <a:lvl3pPr lvl="2" rtl="0" algn="ctr">
              <a:lnSpc>
                <a:spcPct val="100000"/>
              </a:lnSpc>
              <a:spcBef>
                <a:spcPts val="0"/>
              </a:spcBef>
              <a:spcAft>
                <a:spcPts val="0"/>
              </a:spcAft>
              <a:buNone/>
              <a:defRPr sz="2200">
                <a:solidFill>
                  <a:schemeClr val="lt1"/>
                </a:solidFill>
              </a:defRPr>
            </a:lvl3pPr>
            <a:lvl4pPr lvl="3" rtl="0" algn="ctr">
              <a:lnSpc>
                <a:spcPct val="100000"/>
              </a:lnSpc>
              <a:spcBef>
                <a:spcPts val="0"/>
              </a:spcBef>
              <a:spcAft>
                <a:spcPts val="0"/>
              </a:spcAft>
              <a:buNone/>
              <a:defRPr sz="2200">
                <a:solidFill>
                  <a:schemeClr val="lt1"/>
                </a:solidFill>
              </a:defRPr>
            </a:lvl4pPr>
            <a:lvl5pPr lvl="4" rtl="0" algn="ctr">
              <a:lnSpc>
                <a:spcPct val="100000"/>
              </a:lnSpc>
              <a:spcBef>
                <a:spcPts val="0"/>
              </a:spcBef>
              <a:spcAft>
                <a:spcPts val="0"/>
              </a:spcAft>
              <a:buNone/>
              <a:defRPr sz="2200">
                <a:solidFill>
                  <a:schemeClr val="lt1"/>
                </a:solidFill>
              </a:defRPr>
            </a:lvl5pPr>
            <a:lvl6pPr lvl="5" rtl="0" algn="ctr">
              <a:lnSpc>
                <a:spcPct val="100000"/>
              </a:lnSpc>
              <a:spcBef>
                <a:spcPts val="0"/>
              </a:spcBef>
              <a:spcAft>
                <a:spcPts val="0"/>
              </a:spcAft>
              <a:buNone/>
              <a:defRPr sz="2200">
                <a:solidFill>
                  <a:schemeClr val="lt1"/>
                </a:solidFill>
              </a:defRPr>
            </a:lvl6pPr>
            <a:lvl7pPr lvl="6" rtl="0" algn="ctr">
              <a:lnSpc>
                <a:spcPct val="100000"/>
              </a:lnSpc>
              <a:spcBef>
                <a:spcPts val="0"/>
              </a:spcBef>
              <a:spcAft>
                <a:spcPts val="0"/>
              </a:spcAft>
              <a:buNone/>
              <a:defRPr sz="2200">
                <a:solidFill>
                  <a:schemeClr val="lt1"/>
                </a:solidFill>
              </a:defRPr>
            </a:lvl7pPr>
            <a:lvl8pPr lvl="7" rtl="0" algn="ctr">
              <a:lnSpc>
                <a:spcPct val="100000"/>
              </a:lnSpc>
              <a:spcBef>
                <a:spcPts val="0"/>
              </a:spcBef>
              <a:spcAft>
                <a:spcPts val="0"/>
              </a:spcAft>
              <a:buNone/>
              <a:defRPr sz="2200">
                <a:solidFill>
                  <a:schemeClr val="lt1"/>
                </a:solidFill>
              </a:defRPr>
            </a:lvl8pPr>
            <a:lvl9pPr lvl="8" rtl="0" algn="ctr">
              <a:lnSpc>
                <a:spcPct val="100000"/>
              </a:lnSpc>
              <a:spcBef>
                <a:spcPts val="0"/>
              </a:spcBef>
              <a:spcAft>
                <a:spcPts val="0"/>
              </a:spcAft>
              <a:buNone/>
              <a:defRPr sz="2200">
                <a:solidFill>
                  <a:schemeClr val="lt1"/>
                </a:solidFill>
              </a:defRPr>
            </a:lvl9pPr>
          </a:lstStyle>
          <a:p/>
        </p:txBody>
      </p:sp>
      <p:grpSp>
        <p:nvGrpSpPr>
          <p:cNvPr id="142" name="Google Shape;142;p17"/>
          <p:cNvGrpSpPr/>
          <p:nvPr/>
        </p:nvGrpSpPr>
        <p:grpSpPr>
          <a:xfrm>
            <a:off x="76200" y="76200"/>
            <a:ext cx="8991600" cy="4991100"/>
            <a:chOff x="76200" y="76200"/>
            <a:chExt cx="8991600" cy="4991100"/>
          </a:xfrm>
        </p:grpSpPr>
        <p:sp>
          <p:nvSpPr>
            <p:cNvPr id="143" name="Google Shape;143;p1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4" name="Google Shape;144;p1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5" name="Google Shape;145;p1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6" name="Google Shape;146;p1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147" name="Shape 147"/>
        <p:cNvGrpSpPr/>
        <p:nvPr/>
      </p:nvGrpSpPr>
      <p:grpSpPr>
        <a:xfrm>
          <a:off x="0" y="0"/>
          <a:ext cx="0" cy="0"/>
          <a:chOff x="0" y="0"/>
          <a:chExt cx="0" cy="0"/>
        </a:xfrm>
      </p:grpSpPr>
      <p:sp>
        <p:nvSpPr>
          <p:cNvPr id="148" name="Google Shape;148;p18"/>
          <p:cNvSpPr txBox="1"/>
          <p:nvPr>
            <p:ph type="ctrTitle"/>
          </p:nvPr>
        </p:nvSpPr>
        <p:spPr>
          <a:xfrm>
            <a:off x="720000" y="809925"/>
            <a:ext cx="3453000" cy="1299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pSp>
        <p:nvGrpSpPr>
          <p:cNvPr id="149" name="Google Shape;149;p18"/>
          <p:cNvGrpSpPr/>
          <p:nvPr/>
        </p:nvGrpSpPr>
        <p:grpSpPr>
          <a:xfrm>
            <a:off x="76200" y="76200"/>
            <a:ext cx="8991600" cy="4991100"/>
            <a:chOff x="76200" y="76200"/>
            <a:chExt cx="8991600" cy="4991100"/>
          </a:xfrm>
        </p:grpSpPr>
        <p:sp>
          <p:nvSpPr>
            <p:cNvPr id="150" name="Google Shape;150;p1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ONE_COLUMN_TEXT_1_1">
    <p:bg>
      <p:bgPr>
        <a:solidFill>
          <a:schemeClr val="dk1"/>
        </a:solidFill>
      </p:bgPr>
    </p:bg>
    <p:spTree>
      <p:nvGrpSpPr>
        <p:cNvPr id="154" name="Shape 154"/>
        <p:cNvGrpSpPr/>
        <p:nvPr/>
      </p:nvGrpSpPr>
      <p:grpSpPr>
        <a:xfrm>
          <a:off x="0" y="0"/>
          <a:ext cx="0" cy="0"/>
          <a:chOff x="0" y="0"/>
          <a:chExt cx="0" cy="0"/>
        </a:xfrm>
      </p:grpSpPr>
      <p:sp>
        <p:nvSpPr>
          <p:cNvPr id="155" name="Google Shape;155;p19"/>
          <p:cNvSpPr txBox="1"/>
          <p:nvPr>
            <p:ph idx="1" type="subTitle"/>
          </p:nvPr>
        </p:nvSpPr>
        <p:spPr>
          <a:xfrm>
            <a:off x="72005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56" name="Google Shape;156;p19"/>
          <p:cNvSpPr txBox="1"/>
          <p:nvPr>
            <p:ph idx="2" type="subTitle"/>
          </p:nvPr>
        </p:nvSpPr>
        <p:spPr>
          <a:xfrm>
            <a:off x="349496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57" name="Google Shape;157;p19"/>
          <p:cNvSpPr txBox="1"/>
          <p:nvPr>
            <p:ph idx="3" type="subTitle"/>
          </p:nvPr>
        </p:nvSpPr>
        <p:spPr>
          <a:xfrm>
            <a:off x="627960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58" name="Google Shape;158;p19"/>
          <p:cNvSpPr txBox="1"/>
          <p:nvPr>
            <p:ph idx="4" type="subTitle"/>
          </p:nvPr>
        </p:nvSpPr>
        <p:spPr>
          <a:xfrm>
            <a:off x="14929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59" name="Google Shape;159;p19"/>
          <p:cNvSpPr txBox="1"/>
          <p:nvPr>
            <p:ph idx="5" type="subTitle"/>
          </p:nvPr>
        </p:nvSpPr>
        <p:spPr>
          <a:xfrm>
            <a:off x="4267911"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60" name="Google Shape;160;p19"/>
          <p:cNvSpPr txBox="1"/>
          <p:nvPr>
            <p:ph idx="6" type="subTitle"/>
          </p:nvPr>
        </p:nvSpPr>
        <p:spPr>
          <a:xfrm>
            <a:off x="70525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61" name="Google Shape;161;p19"/>
          <p:cNvSpPr txBox="1"/>
          <p:nvPr>
            <p:ph idx="7" type="subTitle"/>
          </p:nvPr>
        </p:nvSpPr>
        <p:spPr>
          <a:xfrm>
            <a:off x="72005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62" name="Google Shape;162;p19"/>
          <p:cNvSpPr txBox="1"/>
          <p:nvPr>
            <p:ph idx="8" type="subTitle"/>
          </p:nvPr>
        </p:nvSpPr>
        <p:spPr>
          <a:xfrm>
            <a:off x="349496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63" name="Google Shape;163;p19"/>
          <p:cNvSpPr txBox="1"/>
          <p:nvPr>
            <p:ph idx="9" type="subTitle"/>
          </p:nvPr>
        </p:nvSpPr>
        <p:spPr>
          <a:xfrm>
            <a:off x="627960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64" name="Google Shape;164;p19"/>
          <p:cNvSpPr txBox="1"/>
          <p:nvPr>
            <p:ph idx="13" type="subTitle"/>
          </p:nvPr>
        </p:nvSpPr>
        <p:spPr>
          <a:xfrm>
            <a:off x="14929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65" name="Google Shape;165;p19"/>
          <p:cNvSpPr txBox="1"/>
          <p:nvPr>
            <p:ph idx="14" type="subTitle"/>
          </p:nvPr>
        </p:nvSpPr>
        <p:spPr>
          <a:xfrm>
            <a:off x="4267911"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66" name="Google Shape;166;p19"/>
          <p:cNvSpPr txBox="1"/>
          <p:nvPr>
            <p:ph idx="15" type="subTitle"/>
          </p:nvPr>
        </p:nvSpPr>
        <p:spPr>
          <a:xfrm>
            <a:off x="70525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grpSp>
        <p:nvGrpSpPr>
          <p:cNvPr id="167" name="Google Shape;167;p19"/>
          <p:cNvGrpSpPr/>
          <p:nvPr/>
        </p:nvGrpSpPr>
        <p:grpSpPr>
          <a:xfrm>
            <a:off x="76200" y="76200"/>
            <a:ext cx="8991600" cy="4991100"/>
            <a:chOff x="76200" y="76200"/>
            <a:chExt cx="8991600" cy="4991100"/>
          </a:xfrm>
        </p:grpSpPr>
        <p:sp>
          <p:nvSpPr>
            <p:cNvPr id="168" name="Google Shape;168;p1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9" name="Google Shape;169;p1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0" name="Google Shape;170;p1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1" name="Google Shape;171;p1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72" name="Google Shape;172;p19"/>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ONE_COLUMN_TEXT_1_1_1">
    <p:spTree>
      <p:nvGrpSpPr>
        <p:cNvPr id="173" name="Shape 173"/>
        <p:cNvGrpSpPr/>
        <p:nvPr/>
      </p:nvGrpSpPr>
      <p:grpSpPr>
        <a:xfrm>
          <a:off x="0" y="0"/>
          <a:ext cx="0" cy="0"/>
          <a:chOff x="0" y="0"/>
          <a:chExt cx="0" cy="0"/>
        </a:xfrm>
      </p:grpSpPr>
      <p:sp>
        <p:nvSpPr>
          <p:cNvPr id="174" name="Google Shape;174;p20"/>
          <p:cNvSpPr txBox="1"/>
          <p:nvPr>
            <p:ph idx="1" type="subTitle"/>
          </p:nvPr>
        </p:nvSpPr>
        <p:spPr>
          <a:xfrm>
            <a:off x="1654526" y="3966649"/>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75" name="Google Shape;175;p20"/>
          <p:cNvSpPr txBox="1"/>
          <p:nvPr>
            <p:ph idx="2" type="subTitle"/>
          </p:nvPr>
        </p:nvSpPr>
        <p:spPr>
          <a:xfrm>
            <a:off x="5715850" y="3966654"/>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76" name="Google Shape;176;p20"/>
          <p:cNvSpPr txBox="1"/>
          <p:nvPr>
            <p:ph idx="3" type="subTitle"/>
          </p:nvPr>
        </p:nvSpPr>
        <p:spPr>
          <a:xfrm>
            <a:off x="1654526" y="3628140"/>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77" name="Google Shape;177;p20"/>
          <p:cNvSpPr txBox="1"/>
          <p:nvPr>
            <p:ph idx="4" type="subTitle"/>
          </p:nvPr>
        </p:nvSpPr>
        <p:spPr>
          <a:xfrm>
            <a:off x="5715851" y="3628148"/>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78" name="Google Shape;178;p20"/>
          <p:cNvSpPr txBox="1"/>
          <p:nvPr>
            <p:ph idx="5" type="subTitle"/>
          </p:nvPr>
        </p:nvSpPr>
        <p:spPr>
          <a:xfrm>
            <a:off x="1654526" y="2259747"/>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79" name="Google Shape;179;p20"/>
          <p:cNvSpPr txBox="1"/>
          <p:nvPr>
            <p:ph idx="6" type="subTitle"/>
          </p:nvPr>
        </p:nvSpPr>
        <p:spPr>
          <a:xfrm>
            <a:off x="5715850" y="2259748"/>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80" name="Google Shape;180;p20"/>
          <p:cNvSpPr txBox="1"/>
          <p:nvPr>
            <p:ph idx="7" type="subTitle"/>
          </p:nvPr>
        </p:nvSpPr>
        <p:spPr>
          <a:xfrm>
            <a:off x="1654526"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81" name="Google Shape;181;p20"/>
          <p:cNvSpPr txBox="1"/>
          <p:nvPr>
            <p:ph idx="8" type="subTitle"/>
          </p:nvPr>
        </p:nvSpPr>
        <p:spPr>
          <a:xfrm>
            <a:off x="5715851"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grpSp>
        <p:nvGrpSpPr>
          <p:cNvPr id="182" name="Google Shape;182;p20"/>
          <p:cNvGrpSpPr/>
          <p:nvPr/>
        </p:nvGrpSpPr>
        <p:grpSpPr>
          <a:xfrm>
            <a:off x="76200" y="76200"/>
            <a:ext cx="8991600" cy="4991100"/>
            <a:chOff x="76200" y="76200"/>
            <a:chExt cx="8991600" cy="4991100"/>
          </a:xfrm>
        </p:grpSpPr>
        <p:sp>
          <p:nvSpPr>
            <p:cNvPr id="183" name="Google Shape;183;p2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20"/>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0000" y="2549375"/>
            <a:ext cx="4494600" cy="1717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8" name="Google Shape;18;p3"/>
          <p:cNvSpPr txBox="1"/>
          <p:nvPr>
            <p:ph idx="1" type="subTitle"/>
          </p:nvPr>
        </p:nvSpPr>
        <p:spPr>
          <a:xfrm>
            <a:off x="720000" y="4335225"/>
            <a:ext cx="2956800" cy="49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 name="Google Shape;19;p3"/>
          <p:cNvSpPr txBox="1"/>
          <p:nvPr>
            <p:ph hasCustomPrompt="1" idx="2" type="title"/>
          </p:nvPr>
        </p:nvSpPr>
        <p:spPr>
          <a:xfrm>
            <a:off x="720000" y="524500"/>
            <a:ext cx="3468900" cy="1104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grpSp>
        <p:nvGrpSpPr>
          <p:cNvPr id="20" name="Google Shape;20;p3"/>
          <p:cNvGrpSpPr/>
          <p:nvPr/>
        </p:nvGrpSpPr>
        <p:grpSpPr>
          <a:xfrm>
            <a:off x="76200" y="76200"/>
            <a:ext cx="8991600" cy="4991100"/>
            <a:chOff x="76200" y="76200"/>
            <a:chExt cx="8991600" cy="4991100"/>
          </a:xfrm>
        </p:grpSpPr>
        <p:sp>
          <p:nvSpPr>
            <p:cNvPr id="21" name="Google Shape;21;p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ONE_COLUMN_TEXT_1_1_1_1">
    <p:bg>
      <p:bgPr>
        <a:solidFill>
          <a:schemeClr val="dk1"/>
        </a:solidFill>
      </p:bgPr>
    </p:bg>
    <p:spTree>
      <p:nvGrpSpPr>
        <p:cNvPr id="188" name="Shape 188"/>
        <p:cNvGrpSpPr/>
        <p:nvPr/>
      </p:nvGrpSpPr>
      <p:grpSpPr>
        <a:xfrm>
          <a:off x="0" y="0"/>
          <a:ext cx="0" cy="0"/>
          <a:chOff x="0" y="0"/>
          <a:chExt cx="0" cy="0"/>
        </a:xfrm>
      </p:grpSpPr>
      <p:sp>
        <p:nvSpPr>
          <p:cNvPr id="189" name="Google Shape;189;p21"/>
          <p:cNvSpPr txBox="1"/>
          <p:nvPr>
            <p:ph idx="1" type="subTitle"/>
          </p:nvPr>
        </p:nvSpPr>
        <p:spPr>
          <a:xfrm>
            <a:off x="72812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90" name="Google Shape;190;p21"/>
          <p:cNvSpPr txBox="1"/>
          <p:nvPr>
            <p:ph idx="2" type="subTitle"/>
          </p:nvPr>
        </p:nvSpPr>
        <p:spPr>
          <a:xfrm>
            <a:off x="496857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91" name="Google Shape;191;p21"/>
          <p:cNvSpPr txBox="1"/>
          <p:nvPr>
            <p:ph hasCustomPrompt="1" type="title"/>
          </p:nvPr>
        </p:nvSpPr>
        <p:spPr>
          <a:xfrm>
            <a:off x="5292276"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192" name="Google Shape;192;p21"/>
          <p:cNvSpPr txBox="1"/>
          <p:nvPr>
            <p:ph hasCustomPrompt="1" idx="3" type="title"/>
          </p:nvPr>
        </p:nvSpPr>
        <p:spPr>
          <a:xfrm>
            <a:off x="1051825"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dk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grpSp>
        <p:nvGrpSpPr>
          <p:cNvPr id="193" name="Google Shape;193;p21"/>
          <p:cNvGrpSpPr/>
          <p:nvPr/>
        </p:nvGrpSpPr>
        <p:grpSpPr>
          <a:xfrm>
            <a:off x="76200" y="76200"/>
            <a:ext cx="8991600" cy="4991100"/>
            <a:chOff x="76200" y="76200"/>
            <a:chExt cx="8991600" cy="4991100"/>
          </a:xfrm>
        </p:grpSpPr>
        <p:sp>
          <p:nvSpPr>
            <p:cNvPr id="194" name="Google Shape;194;p2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5" name="Google Shape;195;p2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6" name="Google Shape;196;p2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7" name="Google Shape;197;p2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98" name="Google Shape;198;p21"/>
          <p:cNvSpPr txBox="1"/>
          <p:nvPr>
            <p:ph idx="4"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199" name="Google Shape;199;p21"/>
          <p:cNvSpPr txBox="1"/>
          <p:nvPr>
            <p:ph idx="5" type="subTitle"/>
          </p:nvPr>
        </p:nvSpPr>
        <p:spPr>
          <a:xfrm>
            <a:off x="72812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00" name="Google Shape;200;p21"/>
          <p:cNvSpPr txBox="1"/>
          <p:nvPr>
            <p:ph idx="6" type="subTitle"/>
          </p:nvPr>
        </p:nvSpPr>
        <p:spPr>
          <a:xfrm>
            <a:off x="496857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01" name="Google Shape;201;p21"/>
          <p:cNvSpPr txBox="1"/>
          <p:nvPr>
            <p:ph hasCustomPrompt="1" idx="7" type="title"/>
          </p:nvPr>
        </p:nvSpPr>
        <p:spPr>
          <a:xfrm>
            <a:off x="5292276"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accen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202" name="Google Shape;202;p21"/>
          <p:cNvSpPr txBox="1"/>
          <p:nvPr>
            <p:ph hasCustomPrompt="1" idx="8" type="title"/>
          </p:nvPr>
        </p:nvSpPr>
        <p:spPr>
          <a:xfrm>
            <a:off x="1051825"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NE_COLUMN_TEXT_1_1_1_1_1">
    <p:spTree>
      <p:nvGrpSpPr>
        <p:cNvPr id="203" name="Shape 203"/>
        <p:cNvGrpSpPr/>
        <p:nvPr/>
      </p:nvGrpSpPr>
      <p:grpSpPr>
        <a:xfrm>
          <a:off x="0" y="0"/>
          <a:ext cx="0" cy="0"/>
          <a:chOff x="0" y="0"/>
          <a:chExt cx="0" cy="0"/>
        </a:xfrm>
      </p:grpSpPr>
      <p:sp>
        <p:nvSpPr>
          <p:cNvPr id="204" name="Google Shape;204;p22"/>
          <p:cNvSpPr txBox="1"/>
          <p:nvPr>
            <p:ph type="ctrTitle"/>
          </p:nvPr>
        </p:nvSpPr>
        <p:spPr>
          <a:xfrm flipH="1">
            <a:off x="720000" y="540000"/>
            <a:ext cx="4592400" cy="10647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05" name="Google Shape;205;p22"/>
          <p:cNvSpPr txBox="1"/>
          <p:nvPr>
            <p:ph idx="1" type="subTitle"/>
          </p:nvPr>
        </p:nvSpPr>
        <p:spPr>
          <a:xfrm flipH="1">
            <a:off x="720025" y="1730175"/>
            <a:ext cx="2947200" cy="19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None/>
              <a:defRPr sz="1600">
                <a:solidFill>
                  <a:schemeClr val="lt1"/>
                </a:solidFill>
              </a:defRPr>
            </a:lvl1pPr>
            <a:lvl2pPr lvl="1" rtl="0">
              <a:lnSpc>
                <a:spcPct val="100000"/>
              </a:lnSpc>
              <a:spcBef>
                <a:spcPts val="0"/>
              </a:spcBef>
              <a:spcAft>
                <a:spcPts val="0"/>
              </a:spcAft>
              <a:buClr>
                <a:schemeClr val="lt1"/>
              </a:buClr>
              <a:buSzPts val="3000"/>
              <a:buNone/>
              <a:defRPr sz="3000">
                <a:solidFill>
                  <a:schemeClr val="lt1"/>
                </a:solidFill>
              </a:defRPr>
            </a:lvl2pPr>
            <a:lvl3pPr lvl="2" rtl="0">
              <a:lnSpc>
                <a:spcPct val="100000"/>
              </a:lnSpc>
              <a:spcBef>
                <a:spcPts val="0"/>
              </a:spcBef>
              <a:spcAft>
                <a:spcPts val="0"/>
              </a:spcAft>
              <a:buClr>
                <a:schemeClr val="lt1"/>
              </a:buClr>
              <a:buSzPts val="3000"/>
              <a:buNone/>
              <a:defRPr sz="3000">
                <a:solidFill>
                  <a:schemeClr val="lt1"/>
                </a:solidFill>
              </a:defRPr>
            </a:lvl3pPr>
            <a:lvl4pPr lvl="3" rtl="0">
              <a:lnSpc>
                <a:spcPct val="100000"/>
              </a:lnSpc>
              <a:spcBef>
                <a:spcPts val="0"/>
              </a:spcBef>
              <a:spcAft>
                <a:spcPts val="0"/>
              </a:spcAft>
              <a:buClr>
                <a:schemeClr val="lt1"/>
              </a:buClr>
              <a:buSzPts val="3000"/>
              <a:buNone/>
              <a:defRPr sz="3000">
                <a:solidFill>
                  <a:schemeClr val="lt1"/>
                </a:solidFill>
              </a:defRPr>
            </a:lvl4pPr>
            <a:lvl5pPr lvl="4" rtl="0">
              <a:lnSpc>
                <a:spcPct val="100000"/>
              </a:lnSpc>
              <a:spcBef>
                <a:spcPts val="0"/>
              </a:spcBef>
              <a:spcAft>
                <a:spcPts val="0"/>
              </a:spcAft>
              <a:buClr>
                <a:schemeClr val="lt1"/>
              </a:buClr>
              <a:buSzPts val="3000"/>
              <a:buNone/>
              <a:defRPr sz="3000">
                <a:solidFill>
                  <a:schemeClr val="lt1"/>
                </a:solidFill>
              </a:defRPr>
            </a:lvl5pPr>
            <a:lvl6pPr lvl="5" rtl="0">
              <a:lnSpc>
                <a:spcPct val="100000"/>
              </a:lnSpc>
              <a:spcBef>
                <a:spcPts val="0"/>
              </a:spcBef>
              <a:spcAft>
                <a:spcPts val="0"/>
              </a:spcAft>
              <a:buClr>
                <a:schemeClr val="lt1"/>
              </a:buClr>
              <a:buSzPts val="3000"/>
              <a:buNone/>
              <a:defRPr sz="3000">
                <a:solidFill>
                  <a:schemeClr val="lt1"/>
                </a:solidFill>
              </a:defRPr>
            </a:lvl6pPr>
            <a:lvl7pPr lvl="6" rtl="0">
              <a:lnSpc>
                <a:spcPct val="100000"/>
              </a:lnSpc>
              <a:spcBef>
                <a:spcPts val="0"/>
              </a:spcBef>
              <a:spcAft>
                <a:spcPts val="0"/>
              </a:spcAft>
              <a:buClr>
                <a:schemeClr val="lt1"/>
              </a:buClr>
              <a:buSzPts val="3000"/>
              <a:buNone/>
              <a:defRPr sz="3000">
                <a:solidFill>
                  <a:schemeClr val="lt1"/>
                </a:solidFill>
              </a:defRPr>
            </a:lvl7pPr>
            <a:lvl8pPr lvl="7" rtl="0">
              <a:lnSpc>
                <a:spcPct val="100000"/>
              </a:lnSpc>
              <a:spcBef>
                <a:spcPts val="0"/>
              </a:spcBef>
              <a:spcAft>
                <a:spcPts val="0"/>
              </a:spcAft>
              <a:buClr>
                <a:schemeClr val="lt1"/>
              </a:buClr>
              <a:buSzPts val="3000"/>
              <a:buNone/>
              <a:defRPr sz="3000">
                <a:solidFill>
                  <a:schemeClr val="lt1"/>
                </a:solidFill>
              </a:defRPr>
            </a:lvl8pPr>
            <a:lvl9pPr lvl="8" rtl="0">
              <a:lnSpc>
                <a:spcPct val="100000"/>
              </a:lnSpc>
              <a:spcBef>
                <a:spcPts val="0"/>
              </a:spcBef>
              <a:spcAft>
                <a:spcPts val="0"/>
              </a:spcAft>
              <a:buClr>
                <a:schemeClr val="lt1"/>
              </a:buClr>
              <a:buSzPts val="3000"/>
              <a:buNone/>
              <a:defRPr sz="3000">
                <a:solidFill>
                  <a:schemeClr val="lt1"/>
                </a:solidFill>
              </a:defRPr>
            </a:lvl9pPr>
          </a:lstStyle>
          <a:p/>
        </p:txBody>
      </p:sp>
      <p:sp>
        <p:nvSpPr>
          <p:cNvPr id="206" name="Google Shape;206;p22"/>
          <p:cNvSpPr txBox="1"/>
          <p:nvPr/>
        </p:nvSpPr>
        <p:spPr>
          <a:xfrm>
            <a:off x="720000" y="3682725"/>
            <a:ext cx="3953100" cy="53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b="1" lang="en" sz="1200">
                <a:solidFill>
                  <a:schemeClr val="lt1"/>
                </a:solidFill>
                <a:latin typeface="Anaheim"/>
                <a:ea typeface="Anaheim"/>
                <a:cs typeface="Anaheim"/>
                <a:sym typeface="Anaheim"/>
              </a:rPr>
              <a:t>CREDITS</a:t>
            </a:r>
            <a:r>
              <a:rPr lang="en" sz="1200">
                <a:solidFill>
                  <a:schemeClr val="lt1"/>
                </a:solidFill>
                <a:latin typeface="Anaheim"/>
                <a:ea typeface="Anaheim"/>
                <a:cs typeface="Anaheim"/>
                <a:sym typeface="Anaheim"/>
              </a:rPr>
              <a:t>: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and infographics &amp;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r>
              <a:rPr b="1" lang="en" sz="1200">
                <a:solidFill>
                  <a:schemeClr val="lt1"/>
                </a:solidFill>
                <a:latin typeface="Anaheim"/>
                <a:ea typeface="Anaheim"/>
                <a:cs typeface="Anaheim"/>
                <a:sym typeface="Anaheim"/>
              </a:rPr>
              <a:t> </a:t>
            </a:r>
            <a:r>
              <a:rPr lang="en" sz="1200">
                <a:solidFill>
                  <a:schemeClr val="lt1"/>
                </a:solidFill>
                <a:latin typeface="Anaheim"/>
                <a:ea typeface="Anaheim"/>
                <a:cs typeface="Anaheim"/>
                <a:sym typeface="Anaheim"/>
              </a:rPr>
              <a:t>and illustrations by</a:t>
            </a:r>
            <a:r>
              <a:rPr b="1" lang="en" sz="1200">
                <a:solidFill>
                  <a:schemeClr val="lt1"/>
                </a:solidFill>
                <a:latin typeface="Anaheim"/>
                <a:ea typeface="Anaheim"/>
                <a:cs typeface="Anaheim"/>
                <a:sym typeface="Anaheim"/>
              </a:rPr>
              <a:t> </a:t>
            </a:r>
            <a:r>
              <a:rPr b="1" lang="en" sz="1200">
                <a:solidFill>
                  <a:schemeClr val="hlink"/>
                </a:solidFill>
                <a:uFill>
                  <a:noFill/>
                </a:uFill>
                <a:latin typeface="Anaheim"/>
                <a:ea typeface="Anaheim"/>
                <a:cs typeface="Anaheim"/>
                <a:sym typeface="Anaheim"/>
                <a:hlinkClick r:id="rId5"/>
              </a:rPr>
              <a:t>Stories</a:t>
            </a:r>
            <a:endParaRPr b="1" sz="1200">
              <a:solidFill>
                <a:schemeClr val="lt1"/>
              </a:solidFill>
              <a:latin typeface="Anaheim"/>
              <a:ea typeface="Anaheim"/>
              <a:cs typeface="Anaheim"/>
              <a:sym typeface="Anaheim"/>
            </a:endParaRPr>
          </a:p>
          <a:p>
            <a:pPr indent="0" lvl="0" marL="0" rtl="0" algn="l">
              <a:lnSpc>
                <a:spcPct val="100000"/>
              </a:lnSpc>
              <a:spcBef>
                <a:spcPts val="0"/>
              </a:spcBef>
              <a:spcAft>
                <a:spcPts val="0"/>
              </a:spcAft>
              <a:buNone/>
            </a:pPr>
            <a:r>
              <a:t/>
            </a:r>
            <a:endParaRPr sz="1200">
              <a:solidFill>
                <a:schemeClr val="lt1"/>
              </a:solidFill>
              <a:latin typeface="Anaheim"/>
              <a:ea typeface="Anaheim"/>
              <a:cs typeface="Anaheim"/>
              <a:sym typeface="Anaheim"/>
            </a:endParaRPr>
          </a:p>
          <a:p>
            <a:pPr indent="0" lvl="0" marL="0" rtl="0" algn="l">
              <a:lnSpc>
                <a:spcPct val="100000"/>
              </a:lnSpc>
              <a:spcBef>
                <a:spcPts val="300"/>
              </a:spcBef>
              <a:spcAft>
                <a:spcPts val="0"/>
              </a:spcAft>
              <a:buNone/>
            </a:pPr>
            <a:r>
              <a:t/>
            </a:r>
            <a:endParaRPr sz="1200">
              <a:solidFill>
                <a:schemeClr val="lt1"/>
              </a:solidFill>
              <a:latin typeface="Anaheim"/>
              <a:ea typeface="Anaheim"/>
              <a:cs typeface="Anaheim"/>
              <a:sym typeface="Anaheim"/>
            </a:endParaRPr>
          </a:p>
        </p:txBody>
      </p:sp>
      <p:grpSp>
        <p:nvGrpSpPr>
          <p:cNvPr id="207" name="Google Shape;207;p22"/>
          <p:cNvGrpSpPr/>
          <p:nvPr/>
        </p:nvGrpSpPr>
        <p:grpSpPr>
          <a:xfrm>
            <a:off x="76200" y="76200"/>
            <a:ext cx="8991600" cy="4991100"/>
            <a:chOff x="76200" y="76200"/>
            <a:chExt cx="8991600" cy="4991100"/>
          </a:xfrm>
        </p:grpSpPr>
        <p:sp>
          <p:nvSpPr>
            <p:cNvPr id="208" name="Google Shape;208;p2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idx="1" type="subTitle"/>
          </p:nvPr>
        </p:nvSpPr>
        <p:spPr>
          <a:xfrm flipH="1">
            <a:off x="5253025" y="2970150"/>
            <a:ext cx="3162900" cy="1857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27" name="Google Shape;27;p4"/>
          <p:cNvSpPr txBox="1"/>
          <p:nvPr>
            <p:ph type="title"/>
          </p:nvPr>
        </p:nvSpPr>
        <p:spPr>
          <a:xfrm>
            <a:off x="5356150" y="468350"/>
            <a:ext cx="30597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28" name="Google Shape;28;p4"/>
          <p:cNvGrpSpPr/>
          <p:nvPr/>
        </p:nvGrpSpPr>
        <p:grpSpPr>
          <a:xfrm>
            <a:off x="76200" y="76200"/>
            <a:ext cx="8991600" cy="4991100"/>
            <a:chOff x="76200" y="76200"/>
            <a:chExt cx="8991600" cy="4991100"/>
          </a:xfrm>
        </p:grpSpPr>
        <p:sp>
          <p:nvSpPr>
            <p:cNvPr id="29" name="Google Shape;29;p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idx="1" type="subTitle"/>
          </p:nvPr>
        </p:nvSpPr>
        <p:spPr>
          <a:xfrm>
            <a:off x="720025" y="2263850"/>
            <a:ext cx="2715000" cy="84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35" name="Google Shape;35;p5"/>
          <p:cNvSpPr txBox="1"/>
          <p:nvPr>
            <p:ph idx="2" type="subTitle"/>
          </p:nvPr>
        </p:nvSpPr>
        <p:spPr>
          <a:xfrm>
            <a:off x="5700850" y="3155601"/>
            <a:ext cx="27150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36" name="Google Shape;36;p5"/>
          <p:cNvSpPr txBox="1"/>
          <p:nvPr>
            <p:ph idx="3" type="subTitle"/>
          </p:nvPr>
        </p:nvSpPr>
        <p:spPr>
          <a:xfrm>
            <a:off x="720025" y="1847875"/>
            <a:ext cx="2715000" cy="41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latin typeface="Anton"/>
                <a:ea typeface="Anton"/>
                <a:cs typeface="Anton"/>
                <a:sym typeface="Anton"/>
              </a:defRPr>
            </a:lvl1pPr>
            <a:lvl2pPr lvl="1" rtl="0" algn="r">
              <a:lnSpc>
                <a:spcPct val="100000"/>
              </a:lnSpc>
              <a:spcBef>
                <a:spcPts val="1600"/>
              </a:spcBef>
              <a:spcAft>
                <a:spcPts val="0"/>
              </a:spcAft>
              <a:buNone/>
              <a:defRPr>
                <a:solidFill>
                  <a:schemeClr val="dk2"/>
                </a:solidFill>
                <a:latin typeface="Anton"/>
                <a:ea typeface="Anton"/>
                <a:cs typeface="Anton"/>
                <a:sym typeface="Anton"/>
              </a:defRPr>
            </a:lvl2pPr>
            <a:lvl3pPr lvl="2" rtl="0" algn="r">
              <a:lnSpc>
                <a:spcPct val="100000"/>
              </a:lnSpc>
              <a:spcBef>
                <a:spcPts val="1600"/>
              </a:spcBef>
              <a:spcAft>
                <a:spcPts val="0"/>
              </a:spcAft>
              <a:buNone/>
              <a:defRPr>
                <a:solidFill>
                  <a:schemeClr val="dk2"/>
                </a:solidFill>
                <a:latin typeface="Anton"/>
                <a:ea typeface="Anton"/>
                <a:cs typeface="Anton"/>
                <a:sym typeface="Anton"/>
              </a:defRPr>
            </a:lvl3pPr>
            <a:lvl4pPr lvl="3" rtl="0" algn="r">
              <a:lnSpc>
                <a:spcPct val="100000"/>
              </a:lnSpc>
              <a:spcBef>
                <a:spcPts val="1600"/>
              </a:spcBef>
              <a:spcAft>
                <a:spcPts val="0"/>
              </a:spcAft>
              <a:buNone/>
              <a:defRPr>
                <a:solidFill>
                  <a:schemeClr val="dk2"/>
                </a:solidFill>
                <a:latin typeface="Anton"/>
                <a:ea typeface="Anton"/>
                <a:cs typeface="Anton"/>
                <a:sym typeface="Anton"/>
              </a:defRPr>
            </a:lvl4pPr>
            <a:lvl5pPr lvl="4" rtl="0" algn="r">
              <a:lnSpc>
                <a:spcPct val="100000"/>
              </a:lnSpc>
              <a:spcBef>
                <a:spcPts val="1600"/>
              </a:spcBef>
              <a:spcAft>
                <a:spcPts val="0"/>
              </a:spcAft>
              <a:buNone/>
              <a:defRPr>
                <a:solidFill>
                  <a:schemeClr val="dk2"/>
                </a:solidFill>
                <a:latin typeface="Anton"/>
                <a:ea typeface="Anton"/>
                <a:cs typeface="Anton"/>
                <a:sym typeface="Anton"/>
              </a:defRPr>
            </a:lvl5pPr>
            <a:lvl6pPr lvl="5" rtl="0" algn="r">
              <a:lnSpc>
                <a:spcPct val="100000"/>
              </a:lnSpc>
              <a:spcBef>
                <a:spcPts val="1600"/>
              </a:spcBef>
              <a:spcAft>
                <a:spcPts val="0"/>
              </a:spcAft>
              <a:buNone/>
              <a:defRPr>
                <a:solidFill>
                  <a:schemeClr val="dk2"/>
                </a:solidFill>
                <a:latin typeface="Anton"/>
                <a:ea typeface="Anton"/>
                <a:cs typeface="Anton"/>
                <a:sym typeface="Anton"/>
              </a:defRPr>
            </a:lvl6pPr>
            <a:lvl7pPr lvl="6" rtl="0" algn="r">
              <a:lnSpc>
                <a:spcPct val="100000"/>
              </a:lnSpc>
              <a:spcBef>
                <a:spcPts val="1600"/>
              </a:spcBef>
              <a:spcAft>
                <a:spcPts val="0"/>
              </a:spcAft>
              <a:buNone/>
              <a:defRPr>
                <a:solidFill>
                  <a:schemeClr val="dk2"/>
                </a:solidFill>
                <a:latin typeface="Anton"/>
                <a:ea typeface="Anton"/>
                <a:cs typeface="Anton"/>
                <a:sym typeface="Anton"/>
              </a:defRPr>
            </a:lvl7pPr>
            <a:lvl8pPr lvl="7" rtl="0" algn="r">
              <a:lnSpc>
                <a:spcPct val="100000"/>
              </a:lnSpc>
              <a:spcBef>
                <a:spcPts val="1600"/>
              </a:spcBef>
              <a:spcAft>
                <a:spcPts val="0"/>
              </a:spcAft>
              <a:buNone/>
              <a:defRPr>
                <a:solidFill>
                  <a:schemeClr val="dk2"/>
                </a:solidFill>
                <a:latin typeface="Anton"/>
                <a:ea typeface="Anton"/>
                <a:cs typeface="Anton"/>
                <a:sym typeface="Anton"/>
              </a:defRPr>
            </a:lvl8pPr>
            <a:lvl9pPr lvl="8" rtl="0" algn="r">
              <a:lnSpc>
                <a:spcPct val="100000"/>
              </a:lnSpc>
              <a:spcBef>
                <a:spcPts val="1600"/>
              </a:spcBef>
              <a:spcAft>
                <a:spcPts val="1600"/>
              </a:spcAft>
              <a:buNone/>
              <a:defRPr>
                <a:solidFill>
                  <a:schemeClr val="dk2"/>
                </a:solidFill>
                <a:latin typeface="Anton"/>
                <a:ea typeface="Anton"/>
                <a:cs typeface="Anton"/>
                <a:sym typeface="Anton"/>
              </a:defRPr>
            </a:lvl9pPr>
          </a:lstStyle>
          <a:p/>
        </p:txBody>
      </p:sp>
      <p:sp>
        <p:nvSpPr>
          <p:cNvPr id="37" name="Google Shape;37;p5"/>
          <p:cNvSpPr txBox="1"/>
          <p:nvPr>
            <p:ph idx="4" type="subTitle"/>
          </p:nvPr>
        </p:nvSpPr>
        <p:spPr>
          <a:xfrm>
            <a:off x="5700850" y="2747650"/>
            <a:ext cx="2715000" cy="40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latin typeface="Anton"/>
                <a:ea typeface="Anton"/>
                <a:cs typeface="Anton"/>
                <a:sym typeface="Anton"/>
              </a:defRPr>
            </a:lvl1pPr>
            <a:lvl2pPr lvl="1" rtl="0">
              <a:lnSpc>
                <a:spcPct val="100000"/>
              </a:lnSpc>
              <a:spcBef>
                <a:spcPts val="1600"/>
              </a:spcBef>
              <a:spcAft>
                <a:spcPts val="0"/>
              </a:spcAft>
              <a:buNone/>
              <a:defRPr>
                <a:solidFill>
                  <a:schemeClr val="dk2"/>
                </a:solidFill>
                <a:latin typeface="Anton"/>
                <a:ea typeface="Anton"/>
                <a:cs typeface="Anton"/>
                <a:sym typeface="Anton"/>
              </a:defRPr>
            </a:lvl2pPr>
            <a:lvl3pPr lvl="2" rtl="0">
              <a:lnSpc>
                <a:spcPct val="100000"/>
              </a:lnSpc>
              <a:spcBef>
                <a:spcPts val="1600"/>
              </a:spcBef>
              <a:spcAft>
                <a:spcPts val="0"/>
              </a:spcAft>
              <a:buNone/>
              <a:defRPr>
                <a:solidFill>
                  <a:schemeClr val="dk2"/>
                </a:solidFill>
                <a:latin typeface="Anton"/>
                <a:ea typeface="Anton"/>
                <a:cs typeface="Anton"/>
                <a:sym typeface="Anton"/>
              </a:defRPr>
            </a:lvl3pPr>
            <a:lvl4pPr lvl="3" rtl="0">
              <a:lnSpc>
                <a:spcPct val="100000"/>
              </a:lnSpc>
              <a:spcBef>
                <a:spcPts val="1600"/>
              </a:spcBef>
              <a:spcAft>
                <a:spcPts val="0"/>
              </a:spcAft>
              <a:buNone/>
              <a:defRPr>
                <a:solidFill>
                  <a:schemeClr val="dk2"/>
                </a:solidFill>
                <a:latin typeface="Anton"/>
                <a:ea typeface="Anton"/>
                <a:cs typeface="Anton"/>
                <a:sym typeface="Anton"/>
              </a:defRPr>
            </a:lvl4pPr>
            <a:lvl5pPr lvl="4" rtl="0">
              <a:lnSpc>
                <a:spcPct val="100000"/>
              </a:lnSpc>
              <a:spcBef>
                <a:spcPts val="1600"/>
              </a:spcBef>
              <a:spcAft>
                <a:spcPts val="0"/>
              </a:spcAft>
              <a:buNone/>
              <a:defRPr>
                <a:solidFill>
                  <a:schemeClr val="dk2"/>
                </a:solidFill>
                <a:latin typeface="Anton"/>
                <a:ea typeface="Anton"/>
                <a:cs typeface="Anton"/>
                <a:sym typeface="Anton"/>
              </a:defRPr>
            </a:lvl5pPr>
            <a:lvl6pPr lvl="5" rtl="0">
              <a:lnSpc>
                <a:spcPct val="100000"/>
              </a:lnSpc>
              <a:spcBef>
                <a:spcPts val="1600"/>
              </a:spcBef>
              <a:spcAft>
                <a:spcPts val="0"/>
              </a:spcAft>
              <a:buNone/>
              <a:defRPr>
                <a:solidFill>
                  <a:schemeClr val="dk2"/>
                </a:solidFill>
                <a:latin typeface="Anton"/>
                <a:ea typeface="Anton"/>
                <a:cs typeface="Anton"/>
                <a:sym typeface="Anton"/>
              </a:defRPr>
            </a:lvl6pPr>
            <a:lvl7pPr lvl="6" rtl="0">
              <a:lnSpc>
                <a:spcPct val="100000"/>
              </a:lnSpc>
              <a:spcBef>
                <a:spcPts val="1600"/>
              </a:spcBef>
              <a:spcAft>
                <a:spcPts val="0"/>
              </a:spcAft>
              <a:buNone/>
              <a:defRPr>
                <a:solidFill>
                  <a:schemeClr val="dk2"/>
                </a:solidFill>
                <a:latin typeface="Anton"/>
                <a:ea typeface="Anton"/>
                <a:cs typeface="Anton"/>
                <a:sym typeface="Anton"/>
              </a:defRPr>
            </a:lvl7pPr>
            <a:lvl8pPr lvl="7" rtl="0">
              <a:lnSpc>
                <a:spcPct val="100000"/>
              </a:lnSpc>
              <a:spcBef>
                <a:spcPts val="1600"/>
              </a:spcBef>
              <a:spcAft>
                <a:spcPts val="0"/>
              </a:spcAft>
              <a:buNone/>
              <a:defRPr>
                <a:solidFill>
                  <a:schemeClr val="dk2"/>
                </a:solidFill>
                <a:latin typeface="Anton"/>
                <a:ea typeface="Anton"/>
                <a:cs typeface="Anton"/>
                <a:sym typeface="Anton"/>
              </a:defRPr>
            </a:lvl8pPr>
            <a:lvl9pPr lvl="8" rtl="0">
              <a:lnSpc>
                <a:spcPct val="100000"/>
              </a:lnSpc>
              <a:spcBef>
                <a:spcPts val="1600"/>
              </a:spcBef>
              <a:spcAft>
                <a:spcPts val="1600"/>
              </a:spcAft>
              <a:buNone/>
              <a:defRPr>
                <a:solidFill>
                  <a:schemeClr val="dk2"/>
                </a:solidFill>
                <a:latin typeface="Anton"/>
                <a:ea typeface="Anton"/>
                <a:cs typeface="Anton"/>
                <a:sym typeface="Anton"/>
              </a:defRPr>
            </a:lvl9pPr>
          </a:lstStyle>
          <a:p/>
        </p:txBody>
      </p:sp>
      <p:grpSp>
        <p:nvGrpSpPr>
          <p:cNvPr id="38" name="Google Shape;38;p5"/>
          <p:cNvGrpSpPr/>
          <p:nvPr/>
        </p:nvGrpSpPr>
        <p:grpSpPr>
          <a:xfrm>
            <a:off x="76200" y="76200"/>
            <a:ext cx="8991600" cy="4991100"/>
            <a:chOff x="76200" y="76200"/>
            <a:chExt cx="8991600" cy="4991100"/>
          </a:xfrm>
        </p:grpSpPr>
        <p:sp>
          <p:nvSpPr>
            <p:cNvPr id="39" name="Google Shape;39;p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5"/>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grpSp>
        <p:nvGrpSpPr>
          <p:cNvPr id="45" name="Google Shape;45;p6"/>
          <p:cNvGrpSpPr/>
          <p:nvPr/>
        </p:nvGrpSpPr>
        <p:grpSpPr>
          <a:xfrm>
            <a:off x="76200" y="76200"/>
            <a:ext cx="8991600" cy="4991100"/>
            <a:chOff x="76200" y="76200"/>
            <a:chExt cx="8991600" cy="4991100"/>
          </a:xfrm>
        </p:grpSpPr>
        <p:sp>
          <p:nvSpPr>
            <p:cNvPr id="46" name="Google Shape;46;p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 name="Google Shape;50;p6"/>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51" name="Shape 51"/>
        <p:cNvGrpSpPr/>
        <p:nvPr/>
      </p:nvGrpSpPr>
      <p:grpSpPr>
        <a:xfrm>
          <a:off x="0" y="0"/>
          <a:ext cx="0" cy="0"/>
          <a:chOff x="0" y="0"/>
          <a:chExt cx="0" cy="0"/>
        </a:xfrm>
      </p:grpSpPr>
      <p:grpSp>
        <p:nvGrpSpPr>
          <p:cNvPr id="52" name="Google Shape;52;p7"/>
          <p:cNvGrpSpPr/>
          <p:nvPr/>
        </p:nvGrpSpPr>
        <p:grpSpPr>
          <a:xfrm>
            <a:off x="76200" y="76200"/>
            <a:ext cx="8991600" cy="4991100"/>
            <a:chOff x="76200" y="76200"/>
            <a:chExt cx="8991600" cy="4991100"/>
          </a:xfrm>
        </p:grpSpPr>
        <p:sp>
          <p:nvSpPr>
            <p:cNvPr id="53" name="Google Shape;53;p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7"/>
          <p:cNvSpPr txBox="1"/>
          <p:nvPr>
            <p:ph type="ctrTitle"/>
          </p:nvPr>
        </p:nvSpPr>
        <p:spPr>
          <a:xfrm>
            <a:off x="720025" y="459150"/>
            <a:ext cx="5322300" cy="822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4800">
                <a:solidFill>
                  <a:schemeClr val="lt1"/>
                </a:solidFill>
              </a:defRPr>
            </a:lvl1pPr>
            <a:lvl2pPr lvl="1" rtl="0" algn="r">
              <a:spcBef>
                <a:spcPts val="0"/>
              </a:spcBef>
              <a:spcAft>
                <a:spcPts val="0"/>
              </a:spcAft>
              <a:buClr>
                <a:schemeClr val="lt1"/>
              </a:buClr>
              <a:buSzPts val="2400"/>
              <a:buNone/>
              <a:defRPr sz="2400">
                <a:solidFill>
                  <a:schemeClr val="lt1"/>
                </a:solidFill>
              </a:defRPr>
            </a:lvl2pPr>
            <a:lvl3pPr lvl="2" rtl="0" algn="r">
              <a:spcBef>
                <a:spcPts val="0"/>
              </a:spcBef>
              <a:spcAft>
                <a:spcPts val="0"/>
              </a:spcAft>
              <a:buClr>
                <a:schemeClr val="lt1"/>
              </a:buClr>
              <a:buSzPts val="2400"/>
              <a:buNone/>
              <a:defRPr sz="2400">
                <a:solidFill>
                  <a:schemeClr val="lt1"/>
                </a:solidFill>
              </a:defRPr>
            </a:lvl3pPr>
            <a:lvl4pPr lvl="3" rtl="0" algn="r">
              <a:spcBef>
                <a:spcPts val="0"/>
              </a:spcBef>
              <a:spcAft>
                <a:spcPts val="0"/>
              </a:spcAft>
              <a:buClr>
                <a:schemeClr val="lt1"/>
              </a:buClr>
              <a:buSzPts val="2400"/>
              <a:buNone/>
              <a:defRPr sz="2400">
                <a:solidFill>
                  <a:schemeClr val="lt1"/>
                </a:solidFill>
              </a:defRPr>
            </a:lvl4pPr>
            <a:lvl5pPr lvl="4" rtl="0" algn="r">
              <a:spcBef>
                <a:spcPts val="0"/>
              </a:spcBef>
              <a:spcAft>
                <a:spcPts val="0"/>
              </a:spcAft>
              <a:buClr>
                <a:schemeClr val="lt1"/>
              </a:buClr>
              <a:buSzPts val="2400"/>
              <a:buNone/>
              <a:defRPr sz="2400">
                <a:solidFill>
                  <a:schemeClr val="lt1"/>
                </a:solidFill>
              </a:defRPr>
            </a:lvl5pPr>
            <a:lvl6pPr lvl="5" rtl="0" algn="r">
              <a:spcBef>
                <a:spcPts val="0"/>
              </a:spcBef>
              <a:spcAft>
                <a:spcPts val="0"/>
              </a:spcAft>
              <a:buClr>
                <a:schemeClr val="lt1"/>
              </a:buClr>
              <a:buSzPts val="2400"/>
              <a:buNone/>
              <a:defRPr sz="2400">
                <a:solidFill>
                  <a:schemeClr val="lt1"/>
                </a:solidFill>
              </a:defRPr>
            </a:lvl6pPr>
            <a:lvl7pPr lvl="6" rtl="0" algn="r">
              <a:spcBef>
                <a:spcPts val="0"/>
              </a:spcBef>
              <a:spcAft>
                <a:spcPts val="0"/>
              </a:spcAft>
              <a:buClr>
                <a:schemeClr val="lt1"/>
              </a:buClr>
              <a:buSzPts val="2400"/>
              <a:buNone/>
              <a:defRPr sz="2400">
                <a:solidFill>
                  <a:schemeClr val="lt1"/>
                </a:solidFill>
              </a:defRPr>
            </a:lvl7pPr>
            <a:lvl8pPr lvl="7" rtl="0" algn="r">
              <a:spcBef>
                <a:spcPts val="0"/>
              </a:spcBef>
              <a:spcAft>
                <a:spcPts val="0"/>
              </a:spcAft>
              <a:buClr>
                <a:schemeClr val="lt1"/>
              </a:buClr>
              <a:buSzPts val="2400"/>
              <a:buNone/>
              <a:defRPr sz="2400">
                <a:solidFill>
                  <a:schemeClr val="lt1"/>
                </a:solidFill>
              </a:defRPr>
            </a:lvl8pPr>
            <a:lvl9pPr lvl="8" rtl="0" algn="r">
              <a:spcBef>
                <a:spcPts val="0"/>
              </a:spcBef>
              <a:spcAft>
                <a:spcPts val="0"/>
              </a:spcAft>
              <a:buClr>
                <a:schemeClr val="lt1"/>
              </a:buClr>
              <a:buSzPts val="2400"/>
              <a:buNone/>
              <a:defRPr sz="2400">
                <a:solidFill>
                  <a:schemeClr val="lt1"/>
                </a:solidFill>
              </a:defRPr>
            </a:lvl9pPr>
          </a:lstStyle>
          <a:p/>
        </p:txBody>
      </p:sp>
      <p:sp>
        <p:nvSpPr>
          <p:cNvPr id="58" name="Google Shape;58;p7"/>
          <p:cNvSpPr txBox="1"/>
          <p:nvPr>
            <p:ph idx="1" type="subTitle"/>
          </p:nvPr>
        </p:nvSpPr>
        <p:spPr>
          <a:xfrm>
            <a:off x="720025" y="2888300"/>
            <a:ext cx="3026400" cy="204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59" name="Shape 59"/>
        <p:cNvGrpSpPr/>
        <p:nvPr/>
      </p:nvGrpSpPr>
      <p:grpSpPr>
        <a:xfrm>
          <a:off x="0" y="0"/>
          <a:ext cx="0" cy="0"/>
          <a:chOff x="0" y="0"/>
          <a:chExt cx="0" cy="0"/>
        </a:xfrm>
      </p:grpSpPr>
      <p:sp>
        <p:nvSpPr>
          <p:cNvPr id="60" name="Google Shape;60;p8"/>
          <p:cNvSpPr txBox="1"/>
          <p:nvPr>
            <p:ph type="title"/>
          </p:nvPr>
        </p:nvSpPr>
        <p:spPr>
          <a:xfrm>
            <a:off x="728125" y="1944450"/>
            <a:ext cx="4020000" cy="1254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800"/>
              <a:buNone/>
              <a:defRPr sz="5000">
                <a:solidFill>
                  <a:schemeClr val="dk1"/>
                </a:solidFill>
              </a:defRPr>
            </a:lvl1pPr>
            <a:lvl2pPr lvl="1" rtl="0">
              <a:spcBef>
                <a:spcPts val="0"/>
              </a:spcBef>
              <a:spcAft>
                <a:spcPts val="0"/>
              </a:spcAft>
              <a:buSzPts val="4800"/>
              <a:buFont typeface="DM Sans"/>
              <a:buNone/>
              <a:defRPr sz="4800">
                <a:latin typeface="DM Sans"/>
                <a:ea typeface="DM Sans"/>
                <a:cs typeface="DM Sans"/>
                <a:sym typeface="DM Sans"/>
              </a:defRPr>
            </a:lvl2pPr>
            <a:lvl3pPr lvl="2" rtl="0">
              <a:spcBef>
                <a:spcPts val="0"/>
              </a:spcBef>
              <a:spcAft>
                <a:spcPts val="0"/>
              </a:spcAft>
              <a:buSzPts val="4800"/>
              <a:buFont typeface="DM Sans"/>
              <a:buNone/>
              <a:defRPr sz="4800">
                <a:latin typeface="DM Sans"/>
                <a:ea typeface="DM Sans"/>
                <a:cs typeface="DM Sans"/>
                <a:sym typeface="DM Sans"/>
              </a:defRPr>
            </a:lvl3pPr>
            <a:lvl4pPr lvl="3" rtl="0">
              <a:spcBef>
                <a:spcPts val="0"/>
              </a:spcBef>
              <a:spcAft>
                <a:spcPts val="0"/>
              </a:spcAft>
              <a:buSzPts val="4800"/>
              <a:buFont typeface="DM Sans"/>
              <a:buNone/>
              <a:defRPr sz="4800">
                <a:latin typeface="DM Sans"/>
                <a:ea typeface="DM Sans"/>
                <a:cs typeface="DM Sans"/>
                <a:sym typeface="DM Sans"/>
              </a:defRPr>
            </a:lvl4pPr>
            <a:lvl5pPr lvl="4" rtl="0">
              <a:spcBef>
                <a:spcPts val="0"/>
              </a:spcBef>
              <a:spcAft>
                <a:spcPts val="0"/>
              </a:spcAft>
              <a:buSzPts val="4800"/>
              <a:buFont typeface="DM Sans"/>
              <a:buNone/>
              <a:defRPr sz="4800">
                <a:latin typeface="DM Sans"/>
                <a:ea typeface="DM Sans"/>
                <a:cs typeface="DM Sans"/>
                <a:sym typeface="DM Sans"/>
              </a:defRPr>
            </a:lvl5pPr>
            <a:lvl6pPr lvl="5" rtl="0">
              <a:spcBef>
                <a:spcPts val="0"/>
              </a:spcBef>
              <a:spcAft>
                <a:spcPts val="0"/>
              </a:spcAft>
              <a:buSzPts val="4800"/>
              <a:buFont typeface="DM Sans"/>
              <a:buNone/>
              <a:defRPr sz="4800">
                <a:latin typeface="DM Sans"/>
                <a:ea typeface="DM Sans"/>
                <a:cs typeface="DM Sans"/>
                <a:sym typeface="DM Sans"/>
              </a:defRPr>
            </a:lvl6pPr>
            <a:lvl7pPr lvl="6" rtl="0">
              <a:spcBef>
                <a:spcPts val="0"/>
              </a:spcBef>
              <a:spcAft>
                <a:spcPts val="0"/>
              </a:spcAft>
              <a:buSzPts val="4800"/>
              <a:buFont typeface="DM Sans"/>
              <a:buNone/>
              <a:defRPr sz="4800">
                <a:latin typeface="DM Sans"/>
                <a:ea typeface="DM Sans"/>
                <a:cs typeface="DM Sans"/>
                <a:sym typeface="DM Sans"/>
              </a:defRPr>
            </a:lvl7pPr>
            <a:lvl8pPr lvl="7" rtl="0">
              <a:spcBef>
                <a:spcPts val="0"/>
              </a:spcBef>
              <a:spcAft>
                <a:spcPts val="0"/>
              </a:spcAft>
              <a:buSzPts val="4800"/>
              <a:buFont typeface="DM Sans"/>
              <a:buNone/>
              <a:defRPr sz="4800">
                <a:latin typeface="DM Sans"/>
                <a:ea typeface="DM Sans"/>
                <a:cs typeface="DM Sans"/>
                <a:sym typeface="DM Sans"/>
              </a:defRPr>
            </a:lvl8pPr>
            <a:lvl9pPr lvl="8" rtl="0">
              <a:spcBef>
                <a:spcPts val="0"/>
              </a:spcBef>
              <a:spcAft>
                <a:spcPts val="0"/>
              </a:spcAft>
              <a:buSzPts val="4800"/>
              <a:buFont typeface="DM Sans"/>
              <a:buNone/>
              <a:defRPr sz="4800">
                <a:latin typeface="DM Sans"/>
                <a:ea typeface="DM Sans"/>
                <a:cs typeface="DM Sans"/>
                <a:sym typeface="DM Sans"/>
              </a:defRPr>
            </a:lvl9pPr>
          </a:lstStyle>
          <a:p/>
        </p:txBody>
      </p:sp>
      <p:grpSp>
        <p:nvGrpSpPr>
          <p:cNvPr id="61" name="Google Shape;61;p8"/>
          <p:cNvGrpSpPr/>
          <p:nvPr/>
        </p:nvGrpSpPr>
        <p:grpSpPr>
          <a:xfrm>
            <a:off x="76200" y="76200"/>
            <a:ext cx="8991600" cy="4991100"/>
            <a:chOff x="76200" y="76200"/>
            <a:chExt cx="8991600" cy="4991100"/>
          </a:xfrm>
        </p:grpSpPr>
        <p:sp>
          <p:nvSpPr>
            <p:cNvPr id="62" name="Google Shape;62;p8"/>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 name="Shape 66"/>
        <p:cNvGrpSpPr/>
        <p:nvPr/>
      </p:nvGrpSpPr>
      <p:grpSpPr>
        <a:xfrm>
          <a:off x="0" y="0"/>
          <a:ext cx="0" cy="0"/>
          <a:chOff x="0" y="0"/>
          <a:chExt cx="0" cy="0"/>
        </a:xfrm>
      </p:grpSpPr>
      <p:grpSp>
        <p:nvGrpSpPr>
          <p:cNvPr id="67" name="Google Shape;67;p9"/>
          <p:cNvGrpSpPr/>
          <p:nvPr/>
        </p:nvGrpSpPr>
        <p:grpSpPr>
          <a:xfrm>
            <a:off x="76200" y="76200"/>
            <a:ext cx="8991600" cy="4991100"/>
            <a:chOff x="76200" y="76200"/>
            <a:chExt cx="8991600" cy="4991100"/>
          </a:xfrm>
        </p:grpSpPr>
        <p:sp>
          <p:nvSpPr>
            <p:cNvPr id="68" name="Google Shape;68;p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9"/>
          <p:cNvSpPr txBox="1"/>
          <p:nvPr>
            <p:ph type="title"/>
          </p:nvPr>
        </p:nvSpPr>
        <p:spPr>
          <a:xfrm>
            <a:off x="3681725" y="2571746"/>
            <a:ext cx="4742100" cy="1053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3" name="Google Shape;73;p9"/>
          <p:cNvSpPr txBox="1"/>
          <p:nvPr>
            <p:ph idx="1" type="subTitle"/>
          </p:nvPr>
        </p:nvSpPr>
        <p:spPr>
          <a:xfrm>
            <a:off x="3681936" y="3625646"/>
            <a:ext cx="4742100" cy="70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4" name="Google Shape;74;p9"/>
          <p:cNvSpPr txBox="1"/>
          <p:nvPr>
            <p:ph hasCustomPrompt="1" idx="2" type="title"/>
          </p:nvPr>
        </p:nvSpPr>
        <p:spPr>
          <a:xfrm>
            <a:off x="1664950" y="759325"/>
            <a:ext cx="2100300" cy="1232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6000"/>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 name="Shape 75"/>
        <p:cNvGrpSpPr/>
        <p:nvPr/>
      </p:nvGrpSpPr>
      <p:grpSpPr>
        <a:xfrm>
          <a:off x="0" y="0"/>
          <a:ext cx="0" cy="0"/>
          <a:chOff x="0" y="0"/>
          <a:chExt cx="0" cy="0"/>
        </a:xfrm>
      </p:grpSpPr>
      <p:grpSp>
        <p:nvGrpSpPr>
          <p:cNvPr id="76" name="Google Shape;76;p10"/>
          <p:cNvGrpSpPr/>
          <p:nvPr/>
        </p:nvGrpSpPr>
        <p:grpSpPr>
          <a:xfrm>
            <a:off x="76200" y="76200"/>
            <a:ext cx="8991600" cy="4991100"/>
            <a:chOff x="76200" y="76200"/>
            <a:chExt cx="8991600" cy="4991100"/>
          </a:xfrm>
        </p:grpSpPr>
        <p:sp>
          <p:nvSpPr>
            <p:cNvPr id="77" name="Google Shape;77;p1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0"/>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1pPr>
            <a:lvl2pPr lvl="1"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2pPr>
            <a:lvl3pPr lvl="2"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3pPr>
            <a:lvl4pPr lvl="3"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4pPr>
            <a:lvl5pPr lvl="4"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5pPr>
            <a:lvl6pPr lvl="5"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6pPr>
            <a:lvl7pPr lvl="6"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7pPr>
            <a:lvl8pPr lvl="7"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8pPr>
            <a:lvl9pPr lvl="8"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Anaheim"/>
              <a:buChar char="●"/>
              <a:defRPr sz="1800">
                <a:solidFill>
                  <a:schemeClr val="dk2"/>
                </a:solidFill>
                <a:latin typeface="Anaheim"/>
                <a:ea typeface="Anaheim"/>
                <a:cs typeface="Anaheim"/>
                <a:sym typeface="Anaheim"/>
              </a:defRPr>
            </a:lvl1pPr>
            <a:lvl2pPr indent="-317500" lvl="1" marL="914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indent="-317500" lvl="2" marL="1371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indent="-317500" lvl="3" marL="18288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indent="-317500" lvl="4" marL="22860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indent="-317500" lvl="5" marL="27432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indent="-317500" lvl="6" marL="3200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indent="-317500" lvl="7" marL="3657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indent="-317500" lvl="8" marL="4114800" rtl="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 Id="rId4" Type="http://schemas.openxmlformats.org/officeDocument/2006/relationships/image" Target="../media/image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gif"/><Relationship Id="rId4"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gif"/><Relationship Id="rId4" Type="http://schemas.openxmlformats.org/officeDocument/2006/relationships/image" Target="../media/image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5" name="Shape 215"/>
        <p:cNvGrpSpPr/>
        <p:nvPr/>
      </p:nvGrpSpPr>
      <p:grpSpPr>
        <a:xfrm>
          <a:off x="0" y="0"/>
          <a:ext cx="0" cy="0"/>
          <a:chOff x="0" y="0"/>
          <a:chExt cx="0" cy="0"/>
        </a:xfrm>
      </p:grpSpPr>
      <p:sp>
        <p:nvSpPr>
          <p:cNvPr id="216" name="Google Shape;216;p23"/>
          <p:cNvSpPr txBox="1"/>
          <p:nvPr>
            <p:ph type="ctrTitle"/>
          </p:nvPr>
        </p:nvSpPr>
        <p:spPr>
          <a:xfrm flipH="1">
            <a:off x="245925" y="2896893"/>
            <a:ext cx="3804000" cy="64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50">
                <a:solidFill>
                  <a:schemeClr val="lt1"/>
                </a:solidFill>
                <a:highlight>
                  <a:schemeClr val="lt2"/>
                </a:highlight>
              </a:rPr>
              <a:t>using PySPARK</a:t>
            </a:r>
            <a:endParaRPr b="0" sz="3150">
              <a:solidFill>
                <a:schemeClr val="lt1"/>
              </a:solidFill>
              <a:highlight>
                <a:schemeClr val="lt2"/>
              </a:highlight>
              <a:latin typeface="Anton"/>
              <a:ea typeface="Anton"/>
              <a:cs typeface="Anton"/>
              <a:sym typeface="Anton"/>
            </a:endParaRPr>
          </a:p>
        </p:txBody>
      </p:sp>
      <p:sp>
        <p:nvSpPr>
          <p:cNvPr id="217" name="Google Shape;217;p23"/>
          <p:cNvSpPr txBox="1"/>
          <p:nvPr>
            <p:ph type="ctrTitle"/>
          </p:nvPr>
        </p:nvSpPr>
        <p:spPr>
          <a:xfrm flipH="1">
            <a:off x="139200" y="63700"/>
            <a:ext cx="5422200" cy="302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200">
                <a:solidFill>
                  <a:schemeClr val="lt2"/>
                </a:solidFill>
              </a:rPr>
              <a:t>CUSTOMER</a:t>
            </a:r>
            <a:r>
              <a:rPr lang="en" sz="6400">
                <a:solidFill>
                  <a:schemeClr val="lt2"/>
                </a:solidFill>
              </a:rPr>
              <a:t> </a:t>
            </a:r>
            <a:r>
              <a:rPr lang="en" sz="6900"/>
              <a:t>SEGMENTATION</a:t>
            </a:r>
            <a:endParaRPr sz="6900">
              <a:solidFill>
                <a:schemeClr val="dk2"/>
              </a:solidFill>
            </a:endParaRPr>
          </a:p>
        </p:txBody>
      </p:sp>
      <p:sp>
        <p:nvSpPr>
          <p:cNvPr id="218" name="Google Shape;218;p23"/>
          <p:cNvSpPr/>
          <p:nvPr/>
        </p:nvSpPr>
        <p:spPr>
          <a:xfrm>
            <a:off x="6248438" y="617700"/>
            <a:ext cx="198000" cy="1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6574888" y="617700"/>
            <a:ext cx="198000" cy="1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6901338" y="617700"/>
            <a:ext cx="1980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 name="Google Shape;221;p23"/>
          <p:cNvPicPr preferRelativeResize="0"/>
          <p:nvPr/>
        </p:nvPicPr>
        <p:blipFill rotWithShape="1">
          <a:blip r:embed="rId3">
            <a:alphaModFix/>
          </a:blip>
          <a:srcRect b="8821" l="7555" r="7547" t="8813"/>
          <a:stretch/>
        </p:blipFill>
        <p:spPr>
          <a:xfrm>
            <a:off x="5122075" y="1017975"/>
            <a:ext cx="3594675" cy="3690849"/>
          </a:xfrm>
          <a:prstGeom prst="rect">
            <a:avLst/>
          </a:prstGeom>
          <a:noFill/>
          <a:ln>
            <a:noFill/>
          </a:ln>
        </p:spPr>
      </p:pic>
      <p:pic>
        <p:nvPicPr>
          <p:cNvPr id="222" name="Google Shape;222;p23"/>
          <p:cNvPicPr preferRelativeResize="0"/>
          <p:nvPr/>
        </p:nvPicPr>
        <p:blipFill rotWithShape="1">
          <a:blip r:embed="rId4">
            <a:alphaModFix/>
          </a:blip>
          <a:srcRect b="81710" l="42779" r="44094" t="6693"/>
          <a:stretch/>
        </p:blipFill>
        <p:spPr>
          <a:xfrm flipH="1" rot="10800000">
            <a:off x="4657963" y="889263"/>
            <a:ext cx="574401" cy="507474"/>
          </a:xfrm>
          <a:prstGeom prst="rect">
            <a:avLst/>
          </a:prstGeom>
          <a:noFill/>
          <a:ln>
            <a:noFill/>
          </a:ln>
        </p:spPr>
      </p:pic>
      <p:pic>
        <p:nvPicPr>
          <p:cNvPr id="223" name="Google Shape;223;p23"/>
          <p:cNvPicPr preferRelativeResize="0"/>
          <p:nvPr/>
        </p:nvPicPr>
        <p:blipFill rotWithShape="1">
          <a:blip r:embed="rId4">
            <a:alphaModFix/>
          </a:blip>
          <a:srcRect b="81493" l="50634" r="43731" t="9752"/>
          <a:stretch/>
        </p:blipFill>
        <p:spPr>
          <a:xfrm flipH="1" rot="10800000">
            <a:off x="4657975" y="3022075"/>
            <a:ext cx="254775" cy="395850"/>
          </a:xfrm>
          <a:prstGeom prst="rect">
            <a:avLst/>
          </a:prstGeom>
          <a:noFill/>
          <a:ln>
            <a:noFill/>
          </a:ln>
        </p:spPr>
      </p:pic>
      <p:pic>
        <p:nvPicPr>
          <p:cNvPr id="224" name="Google Shape;224;p23"/>
          <p:cNvPicPr preferRelativeResize="0"/>
          <p:nvPr/>
        </p:nvPicPr>
        <p:blipFill rotWithShape="1">
          <a:blip r:embed="rId4">
            <a:alphaModFix/>
          </a:blip>
          <a:srcRect b="81710" l="47142" r="44094" t="6693"/>
          <a:stretch/>
        </p:blipFill>
        <p:spPr>
          <a:xfrm flipH="1" rot="10800000">
            <a:off x="8032396" y="2020951"/>
            <a:ext cx="383475" cy="507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8" name="Shape 228"/>
        <p:cNvGrpSpPr/>
        <p:nvPr/>
      </p:nvGrpSpPr>
      <p:grpSpPr>
        <a:xfrm>
          <a:off x="0" y="0"/>
          <a:ext cx="0" cy="0"/>
          <a:chOff x="0" y="0"/>
          <a:chExt cx="0" cy="0"/>
        </a:xfrm>
      </p:grpSpPr>
      <p:sp>
        <p:nvSpPr>
          <p:cNvPr id="229" name="Google Shape;229;p24"/>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solidFill>
                  <a:schemeClr val="dk2"/>
                </a:solidFill>
              </a:rPr>
              <a:t>TEAM</a:t>
            </a:r>
            <a:endParaRPr>
              <a:solidFill>
                <a:schemeClr val="dk2"/>
              </a:solidFill>
            </a:endParaRPr>
          </a:p>
        </p:txBody>
      </p:sp>
      <p:pic>
        <p:nvPicPr>
          <p:cNvPr id="230" name="Google Shape;230;p24"/>
          <p:cNvPicPr preferRelativeResize="0"/>
          <p:nvPr/>
        </p:nvPicPr>
        <p:blipFill rotWithShape="1">
          <a:blip r:embed="rId3">
            <a:alphaModFix/>
          </a:blip>
          <a:srcRect b="12736" l="12736" r="12736" t="12736"/>
          <a:stretch/>
        </p:blipFill>
        <p:spPr>
          <a:xfrm rot="-122753">
            <a:off x="3108825" y="1356225"/>
            <a:ext cx="2926350" cy="2926350"/>
          </a:xfrm>
          <a:prstGeom prst="rect">
            <a:avLst/>
          </a:prstGeom>
          <a:noFill/>
          <a:ln>
            <a:noFill/>
          </a:ln>
        </p:spPr>
      </p:pic>
      <p:sp>
        <p:nvSpPr>
          <p:cNvPr id="231" name="Google Shape;231;p24"/>
          <p:cNvSpPr txBox="1"/>
          <p:nvPr/>
        </p:nvSpPr>
        <p:spPr>
          <a:xfrm>
            <a:off x="728125" y="1634025"/>
            <a:ext cx="2386200" cy="624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600">
                <a:solidFill>
                  <a:schemeClr val="lt1"/>
                </a:solidFill>
                <a:latin typeface="Anaheim"/>
                <a:ea typeface="Anaheim"/>
                <a:cs typeface="Anaheim"/>
                <a:sym typeface="Anaheim"/>
              </a:rPr>
              <a:t>PRN: 20190802021</a:t>
            </a:r>
            <a:endParaRPr sz="1600">
              <a:solidFill>
                <a:schemeClr val="lt1"/>
              </a:solidFill>
              <a:latin typeface="Anaheim"/>
              <a:ea typeface="Anaheim"/>
              <a:cs typeface="Anaheim"/>
              <a:sym typeface="Anaheim"/>
            </a:endParaRPr>
          </a:p>
        </p:txBody>
      </p:sp>
      <p:sp>
        <p:nvSpPr>
          <p:cNvPr id="232" name="Google Shape;232;p24"/>
          <p:cNvSpPr txBox="1"/>
          <p:nvPr/>
        </p:nvSpPr>
        <p:spPr>
          <a:xfrm>
            <a:off x="728125" y="1304925"/>
            <a:ext cx="2386200" cy="48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800">
                <a:solidFill>
                  <a:schemeClr val="lt1"/>
                </a:solidFill>
                <a:latin typeface="Anton"/>
                <a:ea typeface="Anton"/>
                <a:cs typeface="Anton"/>
                <a:sym typeface="Anton"/>
              </a:rPr>
              <a:t>TEJAS PAWAR</a:t>
            </a:r>
            <a:endParaRPr sz="1800">
              <a:solidFill>
                <a:schemeClr val="lt1"/>
              </a:solidFill>
              <a:latin typeface="Anton"/>
              <a:ea typeface="Anton"/>
              <a:cs typeface="Anton"/>
              <a:sym typeface="Anton"/>
            </a:endParaRPr>
          </a:p>
        </p:txBody>
      </p:sp>
      <p:sp>
        <p:nvSpPr>
          <p:cNvPr id="233" name="Google Shape;233;p24"/>
          <p:cNvSpPr txBox="1"/>
          <p:nvPr/>
        </p:nvSpPr>
        <p:spPr>
          <a:xfrm>
            <a:off x="6029425" y="2587125"/>
            <a:ext cx="2386200" cy="6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lt1"/>
                </a:solidFill>
                <a:latin typeface="Anaheim"/>
                <a:ea typeface="Anaheim"/>
                <a:cs typeface="Anaheim"/>
                <a:sym typeface="Anaheim"/>
              </a:rPr>
              <a:t>PRN: 20190802077</a:t>
            </a:r>
            <a:endParaRPr sz="1600">
              <a:solidFill>
                <a:schemeClr val="lt1"/>
              </a:solidFill>
              <a:latin typeface="Anaheim"/>
              <a:ea typeface="Anaheim"/>
              <a:cs typeface="Anaheim"/>
              <a:sym typeface="Anaheim"/>
            </a:endParaRPr>
          </a:p>
        </p:txBody>
      </p:sp>
      <p:sp>
        <p:nvSpPr>
          <p:cNvPr id="234" name="Google Shape;234;p24"/>
          <p:cNvSpPr txBox="1"/>
          <p:nvPr/>
        </p:nvSpPr>
        <p:spPr>
          <a:xfrm>
            <a:off x="6029425" y="2258025"/>
            <a:ext cx="2386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lt1"/>
                </a:solidFill>
                <a:latin typeface="Anton"/>
                <a:ea typeface="Anton"/>
                <a:cs typeface="Anton"/>
                <a:sym typeface="Anton"/>
              </a:rPr>
              <a:t>GURVINDER KAUR</a:t>
            </a:r>
            <a:endParaRPr sz="1800">
              <a:solidFill>
                <a:schemeClr val="lt1"/>
              </a:solidFill>
              <a:latin typeface="Anton"/>
              <a:ea typeface="Anton"/>
              <a:cs typeface="Anton"/>
              <a:sym typeface="Anton"/>
            </a:endParaRPr>
          </a:p>
        </p:txBody>
      </p:sp>
      <p:sp>
        <p:nvSpPr>
          <p:cNvPr id="235" name="Google Shape;235;p24"/>
          <p:cNvSpPr txBox="1"/>
          <p:nvPr/>
        </p:nvSpPr>
        <p:spPr>
          <a:xfrm>
            <a:off x="728125" y="4137925"/>
            <a:ext cx="2386200" cy="624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600">
                <a:solidFill>
                  <a:schemeClr val="lt1"/>
                </a:solidFill>
                <a:latin typeface="Anaheim"/>
                <a:ea typeface="Anaheim"/>
                <a:cs typeface="Anaheim"/>
                <a:sym typeface="Anaheim"/>
              </a:rPr>
              <a:t>PRN: 20190802025</a:t>
            </a:r>
            <a:endParaRPr sz="1600">
              <a:solidFill>
                <a:schemeClr val="lt1"/>
              </a:solidFill>
              <a:latin typeface="Anaheim"/>
              <a:ea typeface="Anaheim"/>
              <a:cs typeface="Anaheim"/>
              <a:sym typeface="Anaheim"/>
            </a:endParaRPr>
          </a:p>
        </p:txBody>
      </p:sp>
      <p:sp>
        <p:nvSpPr>
          <p:cNvPr id="236" name="Google Shape;236;p24"/>
          <p:cNvSpPr txBox="1"/>
          <p:nvPr/>
        </p:nvSpPr>
        <p:spPr>
          <a:xfrm>
            <a:off x="728125" y="3808825"/>
            <a:ext cx="2386200" cy="48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800">
                <a:solidFill>
                  <a:schemeClr val="lt1"/>
                </a:solidFill>
                <a:latin typeface="Anton"/>
                <a:ea typeface="Anton"/>
                <a:cs typeface="Anton"/>
                <a:sym typeface="Anton"/>
              </a:rPr>
              <a:t>KUNAL S PATIL</a:t>
            </a:r>
            <a:endParaRPr sz="1800">
              <a:solidFill>
                <a:schemeClr val="lt1"/>
              </a:solidFill>
              <a:latin typeface="Anton"/>
              <a:ea typeface="Anton"/>
              <a:cs typeface="Anton"/>
              <a:sym typeface="Anton"/>
            </a:endParaRPr>
          </a:p>
        </p:txBody>
      </p:sp>
      <p:cxnSp>
        <p:nvCxnSpPr>
          <p:cNvPr id="237" name="Google Shape;237;p24"/>
          <p:cNvCxnSpPr>
            <a:stCxn id="236" idx="3"/>
          </p:cNvCxnSpPr>
          <p:nvPr/>
        </p:nvCxnSpPr>
        <p:spPr>
          <a:xfrm flipH="1" rot="10800000">
            <a:off x="3114325" y="3581875"/>
            <a:ext cx="781500" cy="467700"/>
          </a:xfrm>
          <a:prstGeom prst="bentConnector3">
            <a:avLst>
              <a:gd fmla="val 100000" name="adj1"/>
            </a:avLst>
          </a:prstGeom>
          <a:noFill/>
          <a:ln cap="flat" cmpd="sng" w="9525">
            <a:solidFill>
              <a:schemeClr val="lt1"/>
            </a:solidFill>
            <a:prstDash val="solid"/>
            <a:round/>
            <a:headEnd len="med" w="med" type="diamond"/>
            <a:tailEnd len="med" w="med" type="diamond"/>
          </a:ln>
        </p:spPr>
      </p:cxnSp>
      <p:cxnSp>
        <p:nvCxnSpPr>
          <p:cNvPr id="238" name="Google Shape;238;p24"/>
          <p:cNvCxnSpPr>
            <a:stCxn id="232" idx="3"/>
          </p:cNvCxnSpPr>
          <p:nvPr/>
        </p:nvCxnSpPr>
        <p:spPr>
          <a:xfrm>
            <a:off x="3114325" y="1545675"/>
            <a:ext cx="1819800" cy="600"/>
          </a:xfrm>
          <a:prstGeom prst="bentConnector3">
            <a:avLst>
              <a:gd fmla="val 50000" name="adj1"/>
            </a:avLst>
          </a:prstGeom>
          <a:noFill/>
          <a:ln cap="flat" cmpd="sng" w="9525">
            <a:solidFill>
              <a:schemeClr val="lt1"/>
            </a:solidFill>
            <a:prstDash val="solid"/>
            <a:round/>
            <a:headEnd len="med" w="med" type="diamond"/>
            <a:tailEnd len="med" w="med" type="diamond"/>
          </a:ln>
        </p:spPr>
      </p:cxnSp>
      <p:cxnSp>
        <p:nvCxnSpPr>
          <p:cNvPr id="239" name="Google Shape;239;p24"/>
          <p:cNvCxnSpPr>
            <a:stCxn id="234" idx="1"/>
          </p:cNvCxnSpPr>
          <p:nvPr/>
        </p:nvCxnSpPr>
        <p:spPr>
          <a:xfrm flipH="1">
            <a:off x="5715025" y="2498775"/>
            <a:ext cx="314400" cy="768900"/>
          </a:xfrm>
          <a:prstGeom prst="bentConnector2">
            <a:avLst/>
          </a:prstGeom>
          <a:noFill/>
          <a:ln cap="flat" cmpd="sng" w="9525">
            <a:solidFill>
              <a:schemeClr val="lt1"/>
            </a:solidFill>
            <a:prstDash val="solid"/>
            <a:round/>
            <a:headEnd len="med" w="med" type="diamond"/>
            <a:tailEnd len="med" w="med" type="diamond"/>
          </a:ln>
        </p:spPr>
      </p:cxnSp>
      <p:pic>
        <p:nvPicPr>
          <p:cNvPr id="240" name="Google Shape;240;p24"/>
          <p:cNvPicPr preferRelativeResize="0"/>
          <p:nvPr/>
        </p:nvPicPr>
        <p:blipFill rotWithShape="1">
          <a:blip r:embed="rId4">
            <a:alphaModFix/>
          </a:blip>
          <a:srcRect b="81710" l="42779" r="44094" t="6693"/>
          <a:stretch/>
        </p:blipFill>
        <p:spPr>
          <a:xfrm flipH="1" rot="10800000">
            <a:off x="5844275" y="4196188"/>
            <a:ext cx="574401" cy="507474"/>
          </a:xfrm>
          <a:prstGeom prst="rect">
            <a:avLst/>
          </a:prstGeom>
          <a:noFill/>
          <a:ln>
            <a:noFill/>
          </a:ln>
        </p:spPr>
      </p:pic>
      <p:pic>
        <p:nvPicPr>
          <p:cNvPr id="241" name="Google Shape;241;p24"/>
          <p:cNvPicPr preferRelativeResize="0"/>
          <p:nvPr/>
        </p:nvPicPr>
        <p:blipFill rotWithShape="1">
          <a:blip r:embed="rId4">
            <a:alphaModFix/>
          </a:blip>
          <a:srcRect b="81493" l="50634" r="43731" t="9752"/>
          <a:stretch/>
        </p:blipFill>
        <p:spPr>
          <a:xfrm flipH="1" rot="10800000">
            <a:off x="2421800" y="2835500"/>
            <a:ext cx="254775" cy="395850"/>
          </a:xfrm>
          <a:prstGeom prst="rect">
            <a:avLst/>
          </a:prstGeom>
          <a:noFill/>
          <a:ln>
            <a:noFill/>
          </a:ln>
        </p:spPr>
      </p:pic>
      <p:pic>
        <p:nvPicPr>
          <p:cNvPr id="242" name="Google Shape;242;p24"/>
          <p:cNvPicPr preferRelativeResize="0"/>
          <p:nvPr/>
        </p:nvPicPr>
        <p:blipFill rotWithShape="1">
          <a:blip r:embed="rId4">
            <a:alphaModFix/>
          </a:blip>
          <a:srcRect b="81710" l="47142" r="44094" t="6693"/>
          <a:stretch/>
        </p:blipFill>
        <p:spPr>
          <a:xfrm flipH="1" rot="10800000">
            <a:off x="5939746" y="1292238"/>
            <a:ext cx="383475" cy="5074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5"/>
          <p:cNvPicPr preferRelativeResize="0"/>
          <p:nvPr/>
        </p:nvPicPr>
        <p:blipFill rotWithShape="1">
          <a:blip r:embed="rId3">
            <a:alphaModFix/>
          </a:blip>
          <a:srcRect b="0" l="0" r="0" t="0"/>
          <a:stretch/>
        </p:blipFill>
        <p:spPr>
          <a:xfrm>
            <a:off x="4997450" y="1221575"/>
            <a:ext cx="3712725" cy="3439674"/>
          </a:xfrm>
          <a:prstGeom prst="rect">
            <a:avLst/>
          </a:prstGeom>
          <a:noFill/>
          <a:ln>
            <a:noFill/>
          </a:ln>
        </p:spPr>
      </p:pic>
      <p:sp>
        <p:nvSpPr>
          <p:cNvPr id="248" name="Google Shape;248;p25"/>
          <p:cNvSpPr txBox="1"/>
          <p:nvPr>
            <p:ph idx="1" type="subTitle"/>
          </p:nvPr>
        </p:nvSpPr>
        <p:spPr>
          <a:xfrm flipH="1">
            <a:off x="538800" y="1751550"/>
            <a:ext cx="4132200" cy="275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700">
                <a:solidFill>
                  <a:srgbClr val="2A2A2A"/>
                </a:solidFill>
              </a:rPr>
              <a:t>Customers data can become large to the point that analytical tools and software have performance issues. For example, many businesses embrace spreadsheet software like Excel for understandable reasons, but it would breakdown with large data. Many data scientist work with Python/R, but modules like Pandas would become slow and run out of memory with large data as well.</a:t>
            </a:r>
            <a:endParaRPr b="1" sz="1700"/>
          </a:p>
        </p:txBody>
      </p:sp>
      <p:sp>
        <p:nvSpPr>
          <p:cNvPr id="249" name="Google Shape;249;p25"/>
          <p:cNvSpPr txBox="1"/>
          <p:nvPr>
            <p:ph type="title"/>
          </p:nvPr>
        </p:nvSpPr>
        <p:spPr>
          <a:xfrm>
            <a:off x="1967250" y="199825"/>
            <a:ext cx="5209500" cy="72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solidFill>
                  <a:schemeClr val="lt1"/>
                </a:solidFill>
              </a:rPr>
              <a:t>PROBLEM</a:t>
            </a:r>
            <a:r>
              <a:rPr lang="en" sz="4400">
                <a:solidFill>
                  <a:schemeClr val="lt1"/>
                </a:solidFill>
              </a:rPr>
              <a:t> </a:t>
            </a:r>
            <a:r>
              <a:rPr lang="en" sz="4400"/>
              <a:t>STATEMENT</a:t>
            </a:r>
            <a:endParaRPr sz="4400">
              <a:solidFill>
                <a:schemeClr val="dk2"/>
              </a:solidFill>
            </a:endParaRPr>
          </a:p>
        </p:txBody>
      </p:sp>
      <p:sp>
        <p:nvSpPr>
          <p:cNvPr id="250" name="Google Shape;250;p25"/>
          <p:cNvSpPr/>
          <p:nvPr/>
        </p:nvSpPr>
        <p:spPr>
          <a:xfrm>
            <a:off x="4146550" y="1050225"/>
            <a:ext cx="198000" cy="1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C050"/>
              </a:solidFill>
            </a:endParaRPr>
          </a:p>
        </p:txBody>
      </p:sp>
      <p:sp>
        <p:nvSpPr>
          <p:cNvPr id="251" name="Google Shape;251;p25"/>
          <p:cNvSpPr/>
          <p:nvPr/>
        </p:nvSpPr>
        <p:spPr>
          <a:xfrm>
            <a:off x="4473000" y="1050225"/>
            <a:ext cx="198000" cy="1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4799450" y="1050225"/>
            <a:ext cx="1980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25"/>
          <p:cNvPicPr preferRelativeResize="0"/>
          <p:nvPr/>
        </p:nvPicPr>
        <p:blipFill rotWithShape="1">
          <a:blip r:embed="rId4">
            <a:alphaModFix/>
          </a:blip>
          <a:srcRect b="81710" l="42779" r="44094" t="6693"/>
          <a:stretch/>
        </p:blipFill>
        <p:spPr>
          <a:xfrm flipH="1" rot="10800000">
            <a:off x="8086188" y="1464451"/>
            <a:ext cx="574401" cy="507474"/>
          </a:xfrm>
          <a:prstGeom prst="rect">
            <a:avLst/>
          </a:prstGeom>
          <a:noFill/>
          <a:ln>
            <a:noFill/>
          </a:ln>
        </p:spPr>
      </p:pic>
      <p:pic>
        <p:nvPicPr>
          <p:cNvPr id="254" name="Google Shape;254;p25"/>
          <p:cNvPicPr preferRelativeResize="0"/>
          <p:nvPr/>
        </p:nvPicPr>
        <p:blipFill rotWithShape="1">
          <a:blip r:embed="rId4">
            <a:alphaModFix/>
          </a:blip>
          <a:srcRect b="81493" l="50634" r="43731" t="9752"/>
          <a:stretch/>
        </p:blipFill>
        <p:spPr>
          <a:xfrm flipH="1" rot="10800000">
            <a:off x="5304875" y="4361350"/>
            <a:ext cx="254775" cy="395850"/>
          </a:xfrm>
          <a:prstGeom prst="rect">
            <a:avLst/>
          </a:prstGeom>
          <a:noFill/>
          <a:ln>
            <a:noFill/>
          </a:ln>
        </p:spPr>
      </p:pic>
      <p:pic>
        <p:nvPicPr>
          <p:cNvPr id="255" name="Google Shape;255;p25"/>
          <p:cNvPicPr preferRelativeResize="0"/>
          <p:nvPr/>
        </p:nvPicPr>
        <p:blipFill rotWithShape="1">
          <a:blip r:embed="rId4">
            <a:alphaModFix/>
          </a:blip>
          <a:srcRect b="81710" l="46576" r="44095" t="6693"/>
          <a:stretch/>
        </p:blipFill>
        <p:spPr>
          <a:xfrm flipH="1" rot="10800000">
            <a:off x="5151434" y="1559751"/>
            <a:ext cx="408225" cy="5074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26"/>
          <p:cNvPicPr preferRelativeResize="0"/>
          <p:nvPr/>
        </p:nvPicPr>
        <p:blipFill>
          <a:blip r:embed="rId3">
            <a:alphaModFix/>
          </a:blip>
          <a:stretch>
            <a:fillRect/>
          </a:stretch>
        </p:blipFill>
        <p:spPr>
          <a:xfrm>
            <a:off x="27413" y="2121088"/>
            <a:ext cx="2066925" cy="3028950"/>
          </a:xfrm>
          <a:prstGeom prst="rect">
            <a:avLst/>
          </a:prstGeom>
          <a:noFill/>
          <a:ln>
            <a:noFill/>
          </a:ln>
        </p:spPr>
      </p:pic>
      <p:sp>
        <p:nvSpPr>
          <p:cNvPr id="261" name="Google Shape;261;p26"/>
          <p:cNvSpPr txBox="1"/>
          <p:nvPr>
            <p:ph idx="1" type="subTitle"/>
          </p:nvPr>
        </p:nvSpPr>
        <p:spPr>
          <a:xfrm flipH="1">
            <a:off x="53575" y="1120875"/>
            <a:ext cx="8833800" cy="66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purpose of this literature study is to collect knowledge about data related to the research questions</a:t>
            </a:r>
            <a:endParaRPr/>
          </a:p>
        </p:txBody>
      </p:sp>
      <p:sp>
        <p:nvSpPr>
          <p:cNvPr id="262" name="Google Shape;262;p26"/>
          <p:cNvSpPr txBox="1"/>
          <p:nvPr>
            <p:ph type="title"/>
          </p:nvPr>
        </p:nvSpPr>
        <p:spPr>
          <a:xfrm>
            <a:off x="2315100" y="103350"/>
            <a:ext cx="45138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lt1"/>
                </a:solidFill>
              </a:rPr>
              <a:t>LITERATURE </a:t>
            </a:r>
            <a:r>
              <a:rPr lang="en" sz="4200"/>
              <a:t>SURVEY</a:t>
            </a:r>
            <a:endParaRPr sz="4200">
              <a:solidFill>
                <a:schemeClr val="dk2"/>
              </a:solidFill>
            </a:endParaRPr>
          </a:p>
        </p:txBody>
      </p:sp>
      <p:sp>
        <p:nvSpPr>
          <p:cNvPr id="263" name="Google Shape;263;p26"/>
          <p:cNvSpPr/>
          <p:nvPr/>
        </p:nvSpPr>
        <p:spPr>
          <a:xfrm>
            <a:off x="4146550" y="837150"/>
            <a:ext cx="198000" cy="1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C050"/>
              </a:solidFill>
            </a:endParaRPr>
          </a:p>
        </p:txBody>
      </p:sp>
      <p:sp>
        <p:nvSpPr>
          <p:cNvPr id="264" name="Google Shape;264;p26"/>
          <p:cNvSpPr/>
          <p:nvPr/>
        </p:nvSpPr>
        <p:spPr>
          <a:xfrm>
            <a:off x="4473000" y="837150"/>
            <a:ext cx="198000" cy="1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a:off x="4799450" y="837150"/>
            <a:ext cx="1980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26"/>
          <p:cNvPicPr preferRelativeResize="0"/>
          <p:nvPr/>
        </p:nvPicPr>
        <p:blipFill rotWithShape="1">
          <a:blip r:embed="rId4">
            <a:alphaModFix/>
          </a:blip>
          <a:srcRect b="81493" l="50634" r="43731" t="9752"/>
          <a:stretch/>
        </p:blipFill>
        <p:spPr>
          <a:xfrm flipH="1" rot="10800000">
            <a:off x="1104325" y="4661400"/>
            <a:ext cx="254775" cy="395850"/>
          </a:xfrm>
          <a:prstGeom prst="rect">
            <a:avLst/>
          </a:prstGeom>
          <a:noFill/>
          <a:ln>
            <a:noFill/>
          </a:ln>
        </p:spPr>
      </p:pic>
      <p:sp>
        <p:nvSpPr>
          <p:cNvPr id="267" name="Google Shape;267;p26"/>
          <p:cNvSpPr txBox="1"/>
          <p:nvPr>
            <p:ph idx="1" type="subTitle"/>
          </p:nvPr>
        </p:nvSpPr>
        <p:spPr>
          <a:xfrm flipH="1">
            <a:off x="1832400" y="4449500"/>
            <a:ext cx="2314500" cy="66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500"/>
              <a:t>Why customer segmentation is important?</a:t>
            </a:r>
            <a:endParaRPr b="1" sz="1500"/>
          </a:p>
        </p:txBody>
      </p:sp>
      <p:sp>
        <p:nvSpPr>
          <p:cNvPr id="268" name="Google Shape;268;p26"/>
          <p:cNvSpPr txBox="1"/>
          <p:nvPr>
            <p:ph idx="1" type="subTitle"/>
          </p:nvPr>
        </p:nvSpPr>
        <p:spPr>
          <a:xfrm flipH="1">
            <a:off x="3382350" y="2121100"/>
            <a:ext cx="2379300" cy="5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500"/>
              <a:t>What grounds compa</a:t>
            </a:r>
            <a:r>
              <a:rPr b="1" lang="en" sz="1500"/>
              <a:t>nies segment their customers?</a:t>
            </a:r>
            <a:endParaRPr b="1" sz="1500"/>
          </a:p>
        </p:txBody>
      </p:sp>
      <p:sp>
        <p:nvSpPr>
          <p:cNvPr id="269" name="Google Shape;269;p26"/>
          <p:cNvSpPr txBox="1"/>
          <p:nvPr>
            <p:ph idx="1" type="subTitle"/>
          </p:nvPr>
        </p:nvSpPr>
        <p:spPr>
          <a:xfrm flipH="1">
            <a:off x="5093900" y="4354325"/>
            <a:ext cx="2379300" cy="5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500"/>
              <a:t>How customer segmentation is done?</a:t>
            </a:r>
            <a:endParaRPr b="1" sz="1500"/>
          </a:p>
        </p:txBody>
      </p:sp>
      <p:sp>
        <p:nvSpPr>
          <p:cNvPr id="270" name="Google Shape;270;p26"/>
          <p:cNvSpPr txBox="1"/>
          <p:nvPr>
            <p:ph idx="1" type="subTitle"/>
          </p:nvPr>
        </p:nvSpPr>
        <p:spPr>
          <a:xfrm flipH="1">
            <a:off x="6603250" y="2162800"/>
            <a:ext cx="2379300" cy="5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500"/>
              <a:t>Which model that can be used for segmentation?</a:t>
            </a:r>
            <a:endParaRPr b="1" sz="1500"/>
          </a:p>
        </p:txBody>
      </p:sp>
      <p:grpSp>
        <p:nvGrpSpPr>
          <p:cNvPr id="271" name="Google Shape;271;p26"/>
          <p:cNvGrpSpPr/>
          <p:nvPr/>
        </p:nvGrpSpPr>
        <p:grpSpPr>
          <a:xfrm flipH="1">
            <a:off x="2531273" y="2748991"/>
            <a:ext cx="5764648" cy="1563632"/>
            <a:chOff x="3512551" y="2358282"/>
            <a:chExt cx="1597032" cy="378649"/>
          </a:xfrm>
        </p:grpSpPr>
        <p:grpSp>
          <p:nvGrpSpPr>
            <p:cNvPr id="272" name="Google Shape;272;p26"/>
            <p:cNvGrpSpPr/>
            <p:nvPr/>
          </p:nvGrpSpPr>
          <p:grpSpPr>
            <a:xfrm>
              <a:off x="3738198" y="2553002"/>
              <a:ext cx="1145834" cy="117"/>
              <a:chOff x="3738198" y="2553002"/>
              <a:chExt cx="1145834" cy="117"/>
            </a:xfrm>
          </p:grpSpPr>
          <p:cxnSp>
            <p:nvCxnSpPr>
              <p:cNvPr id="273" name="Google Shape;273;p26"/>
              <p:cNvCxnSpPr/>
              <p:nvPr/>
            </p:nvCxnSpPr>
            <p:spPr>
              <a:xfrm>
                <a:off x="4195395"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274" name="Google Shape;274;p26"/>
              <p:cNvCxnSpPr/>
              <p:nvPr/>
            </p:nvCxnSpPr>
            <p:spPr>
              <a:xfrm>
                <a:off x="4652432"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275" name="Google Shape;275;p26"/>
              <p:cNvCxnSpPr>
                <a:stCxn id="276" idx="6"/>
                <a:endCxn id="277" idx="2"/>
              </p:cNvCxnSpPr>
              <p:nvPr/>
            </p:nvCxnSpPr>
            <p:spPr>
              <a:xfrm>
                <a:off x="3738198" y="2553118"/>
                <a:ext cx="231300" cy="0"/>
              </a:xfrm>
              <a:prstGeom prst="straightConnector1">
                <a:avLst/>
              </a:prstGeom>
              <a:noFill/>
              <a:ln cap="flat" cmpd="sng" w="9525">
                <a:solidFill>
                  <a:srgbClr val="435D74"/>
                </a:solidFill>
                <a:prstDash val="solid"/>
                <a:round/>
                <a:headEnd len="med" w="med" type="none"/>
                <a:tailEnd len="med" w="med" type="none"/>
              </a:ln>
            </p:spPr>
          </p:cxnSp>
        </p:grpSp>
        <p:grpSp>
          <p:nvGrpSpPr>
            <p:cNvPr id="278" name="Google Shape;278;p26"/>
            <p:cNvGrpSpPr/>
            <p:nvPr/>
          </p:nvGrpSpPr>
          <p:grpSpPr>
            <a:xfrm>
              <a:off x="3969644" y="2440153"/>
              <a:ext cx="225900" cy="296779"/>
              <a:chOff x="3969644" y="2440153"/>
              <a:chExt cx="225900" cy="296779"/>
            </a:xfrm>
          </p:grpSpPr>
          <p:cxnSp>
            <p:nvCxnSpPr>
              <p:cNvPr id="279" name="Google Shape;279;p26"/>
              <p:cNvCxnSpPr/>
              <p:nvPr/>
            </p:nvCxnSpPr>
            <p:spPr>
              <a:xfrm>
                <a:off x="4082390" y="2637031"/>
                <a:ext cx="0" cy="99900"/>
              </a:xfrm>
              <a:prstGeom prst="straightConnector1">
                <a:avLst/>
              </a:prstGeom>
              <a:noFill/>
              <a:ln cap="flat" cmpd="sng" w="9525">
                <a:solidFill>
                  <a:srgbClr val="435D74"/>
                </a:solidFill>
                <a:prstDash val="solid"/>
                <a:round/>
                <a:headEnd len="med" w="med" type="none"/>
                <a:tailEnd len="med" w="med" type="none"/>
              </a:ln>
            </p:spPr>
          </p:cxnSp>
          <p:sp>
            <p:nvSpPr>
              <p:cNvPr id="277" name="Google Shape;277;p26"/>
              <p:cNvSpPr/>
              <p:nvPr/>
            </p:nvSpPr>
            <p:spPr>
              <a:xfrm>
                <a:off x="3969644" y="2440153"/>
                <a:ext cx="225900" cy="2259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3998471" y="2468982"/>
                <a:ext cx="168300" cy="1683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26"/>
            <p:cNvGrpSpPr/>
            <p:nvPr/>
          </p:nvGrpSpPr>
          <p:grpSpPr>
            <a:xfrm>
              <a:off x="4426818" y="2358282"/>
              <a:ext cx="225600" cy="307471"/>
              <a:chOff x="4426818" y="2358282"/>
              <a:chExt cx="225600" cy="307471"/>
            </a:xfrm>
          </p:grpSpPr>
          <p:cxnSp>
            <p:nvCxnSpPr>
              <p:cNvPr id="282" name="Google Shape;282;p26"/>
              <p:cNvCxnSpPr>
                <a:stCxn id="283" idx="0"/>
              </p:cNvCxnSpPr>
              <p:nvPr/>
            </p:nvCxnSpPr>
            <p:spPr>
              <a:xfrm rot="10800000">
                <a:off x="4539644" y="2358282"/>
                <a:ext cx="0" cy="110700"/>
              </a:xfrm>
              <a:prstGeom prst="straightConnector1">
                <a:avLst/>
              </a:prstGeom>
              <a:noFill/>
              <a:ln cap="flat" cmpd="sng" w="9525">
                <a:solidFill>
                  <a:srgbClr val="435D74"/>
                </a:solidFill>
                <a:prstDash val="solid"/>
                <a:round/>
                <a:headEnd len="med" w="med" type="none"/>
                <a:tailEnd len="med" w="med" type="none"/>
              </a:ln>
            </p:spPr>
          </p:cxnSp>
          <p:sp>
            <p:nvSpPr>
              <p:cNvPr id="284" name="Google Shape;284;p26"/>
              <p:cNvSpPr/>
              <p:nvPr/>
            </p:nvSpPr>
            <p:spPr>
              <a:xfrm>
                <a:off x="4426818"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4455644"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6"/>
            <p:cNvGrpSpPr/>
            <p:nvPr/>
          </p:nvGrpSpPr>
          <p:grpSpPr>
            <a:xfrm>
              <a:off x="4883984" y="2440153"/>
              <a:ext cx="225600" cy="296479"/>
              <a:chOff x="4883984" y="2440153"/>
              <a:chExt cx="225600" cy="296479"/>
            </a:xfrm>
          </p:grpSpPr>
          <p:cxnSp>
            <p:nvCxnSpPr>
              <p:cNvPr id="286" name="Google Shape;286;p26"/>
              <p:cNvCxnSpPr/>
              <p:nvPr/>
            </p:nvCxnSpPr>
            <p:spPr>
              <a:xfrm>
                <a:off x="4996858" y="2637031"/>
                <a:ext cx="0" cy="99600"/>
              </a:xfrm>
              <a:prstGeom prst="straightConnector1">
                <a:avLst/>
              </a:prstGeom>
              <a:noFill/>
              <a:ln cap="flat" cmpd="sng" w="9525">
                <a:solidFill>
                  <a:srgbClr val="435D74"/>
                </a:solidFill>
                <a:prstDash val="solid"/>
                <a:round/>
                <a:headEnd len="med" w="med" type="none"/>
                <a:tailEnd len="med" w="med" type="none"/>
              </a:ln>
            </p:spPr>
          </p:cxnSp>
          <p:sp>
            <p:nvSpPr>
              <p:cNvPr id="287" name="Google Shape;287;p26"/>
              <p:cNvSpPr/>
              <p:nvPr/>
            </p:nvSpPr>
            <p:spPr>
              <a:xfrm>
                <a:off x="4883984"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a:off x="4912810"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26"/>
            <p:cNvGrpSpPr/>
            <p:nvPr/>
          </p:nvGrpSpPr>
          <p:grpSpPr>
            <a:xfrm>
              <a:off x="3512551" y="2358356"/>
              <a:ext cx="225647" cy="307629"/>
              <a:chOff x="2182679" y="2005014"/>
              <a:chExt cx="792300" cy="1080158"/>
            </a:xfrm>
          </p:grpSpPr>
          <p:cxnSp>
            <p:nvCxnSpPr>
              <p:cNvPr id="290" name="Google Shape;290;p26"/>
              <p:cNvCxnSpPr>
                <a:stCxn id="291" idx="0"/>
              </p:cNvCxnSpPr>
              <p:nvPr/>
            </p:nvCxnSpPr>
            <p:spPr>
              <a:xfrm rot="10800000">
                <a:off x="2578961" y="2005014"/>
                <a:ext cx="0" cy="388800"/>
              </a:xfrm>
              <a:prstGeom prst="straightConnector1">
                <a:avLst/>
              </a:prstGeom>
              <a:noFill/>
              <a:ln cap="flat" cmpd="sng" w="9525">
                <a:solidFill>
                  <a:srgbClr val="435D74"/>
                </a:solidFill>
                <a:prstDash val="solid"/>
                <a:round/>
                <a:headEnd len="med" w="med" type="none"/>
                <a:tailEnd len="med" w="med" type="none"/>
              </a:ln>
            </p:spPr>
          </p:cxnSp>
          <p:sp>
            <p:nvSpPr>
              <p:cNvPr id="276" name="Google Shape;276;p26"/>
              <p:cNvSpPr/>
              <p:nvPr/>
            </p:nvSpPr>
            <p:spPr>
              <a:xfrm>
                <a:off x="2182679" y="2292572"/>
                <a:ext cx="792300" cy="792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a:off x="2283911" y="2393814"/>
                <a:ext cx="590100" cy="5901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92" name="Google Shape;292;p26"/>
          <p:cNvPicPr preferRelativeResize="0"/>
          <p:nvPr/>
        </p:nvPicPr>
        <p:blipFill rotWithShape="1">
          <a:blip r:embed="rId4">
            <a:alphaModFix/>
          </a:blip>
          <a:srcRect b="81710" l="42779" r="44094" t="6693"/>
          <a:stretch/>
        </p:blipFill>
        <p:spPr>
          <a:xfrm flipH="1" rot="10800000">
            <a:off x="1257988" y="3189676"/>
            <a:ext cx="574401" cy="507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27"/>
          <p:cNvPicPr preferRelativeResize="0"/>
          <p:nvPr/>
        </p:nvPicPr>
        <p:blipFill>
          <a:blip r:embed="rId3">
            <a:alphaModFix/>
          </a:blip>
          <a:stretch>
            <a:fillRect/>
          </a:stretch>
        </p:blipFill>
        <p:spPr>
          <a:xfrm>
            <a:off x="182850" y="1574375"/>
            <a:ext cx="3735926" cy="2831300"/>
          </a:xfrm>
          <a:prstGeom prst="rect">
            <a:avLst/>
          </a:prstGeom>
          <a:noFill/>
          <a:ln>
            <a:noFill/>
          </a:ln>
        </p:spPr>
      </p:pic>
      <p:sp>
        <p:nvSpPr>
          <p:cNvPr id="298" name="Google Shape;298;p27"/>
          <p:cNvSpPr txBox="1"/>
          <p:nvPr>
            <p:ph idx="1" type="subTitle"/>
          </p:nvPr>
        </p:nvSpPr>
        <p:spPr>
          <a:xfrm flipH="1">
            <a:off x="4322400" y="1650475"/>
            <a:ext cx="4057200" cy="2755200"/>
          </a:xfrm>
          <a:prstGeom prst="rect">
            <a:avLst/>
          </a:prstGeom>
        </p:spPr>
        <p:txBody>
          <a:bodyPr anchorCtr="0" anchor="b" bIns="91425" lIns="91425" spcFirstLastPara="1" rIns="91425" wrap="square" tIns="91425">
            <a:noAutofit/>
          </a:bodyPr>
          <a:lstStyle/>
          <a:p>
            <a:pPr indent="-336550" lvl="0" marL="457200" rtl="0" algn="l">
              <a:spcBef>
                <a:spcPts val="0"/>
              </a:spcBef>
              <a:spcAft>
                <a:spcPts val="0"/>
              </a:spcAft>
              <a:buClr>
                <a:srgbClr val="2A2A2A"/>
              </a:buClr>
              <a:buSzPts val="1700"/>
              <a:buChar char="●"/>
            </a:pPr>
            <a:r>
              <a:rPr lang="en" sz="1700">
                <a:solidFill>
                  <a:srgbClr val="2A2A2A"/>
                </a:solidFill>
              </a:rPr>
              <a:t>We have build and </a:t>
            </a:r>
            <a:r>
              <a:rPr lang="en" sz="1700">
                <a:solidFill>
                  <a:srgbClr val="2A2A2A"/>
                </a:solidFill>
              </a:rPr>
              <a:t>algorithm</a:t>
            </a:r>
            <a:r>
              <a:rPr lang="en" sz="1700">
                <a:solidFill>
                  <a:srgbClr val="2A2A2A"/>
                </a:solidFill>
              </a:rPr>
              <a:t> based on PySpark that can perform customer segmentation smoothly. </a:t>
            </a:r>
            <a:endParaRPr sz="1700">
              <a:solidFill>
                <a:srgbClr val="2A2A2A"/>
              </a:solidFill>
            </a:endParaRPr>
          </a:p>
          <a:p>
            <a:pPr indent="-336550" lvl="0" marL="457200" rtl="0" algn="l">
              <a:spcBef>
                <a:spcPts val="0"/>
              </a:spcBef>
              <a:spcAft>
                <a:spcPts val="0"/>
              </a:spcAft>
              <a:buClr>
                <a:srgbClr val="2A2A2A"/>
              </a:buClr>
              <a:buSzPts val="1700"/>
              <a:buChar char="●"/>
            </a:pPr>
            <a:r>
              <a:rPr lang="en" sz="1700">
                <a:solidFill>
                  <a:srgbClr val="2A2A2A"/>
                </a:solidFill>
              </a:rPr>
              <a:t>As PySpark enables large and big data analyses. It does this by using parallel processing using different threads and cores optimally. </a:t>
            </a:r>
            <a:endParaRPr sz="1700">
              <a:solidFill>
                <a:srgbClr val="2A2A2A"/>
              </a:solidFill>
            </a:endParaRPr>
          </a:p>
          <a:p>
            <a:pPr indent="-336550" lvl="0" marL="457200" rtl="0" algn="l">
              <a:spcBef>
                <a:spcPts val="0"/>
              </a:spcBef>
              <a:spcAft>
                <a:spcPts val="0"/>
              </a:spcAft>
              <a:buClr>
                <a:srgbClr val="2A2A2A"/>
              </a:buClr>
              <a:buSzPts val="1700"/>
              <a:buChar char="●"/>
            </a:pPr>
            <a:r>
              <a:rPr lang="en" sz="1700">
                <a:solidFill>
                  <a:srgbClr val="2A2A2A"/>
                </a:solidFill>
              </a:rPr>
              <a:t>It can therefore improve performance on a cluster but also on a single machine.</a:t>
            </a:r>
            <a:endParaRPr sz="1700"/>
          </a:p>
        </p:txBody>
      </p:sp>
      <p:sp>
        <p:nvSpPr>
          <p:cNvPr id="299" name="Google Shape;299;p27"/>
          <p:cNvSpPr txBox="1"/>
          <p:nvPr>
            <p:ph type="title"/>
          </p:nvPr>
        </p:nvSpPr>
        <p:spPr>
          <a:xfrm>
            <a:off x="2146800" y="168200"/>
            <a:ext cx="4850400" cy="80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chemeClr val="lt1"/>
                </a:solidFill>
              </a:rPr>
              <a:t>OUR </a:t>
            </a:r>
            <a:r>
              <a:rPr lang="en" sz="4600"/>
              <a:t>SOLUTION</a:t>
            </a:r>
            <a:endParaRPr sz="4600">
              <a:solidFill>
                <a:schemeClr val="dk2"/>
              </a:solidFill>
            </a:endParaRPr>
          </a:p>
        </p:txBody>
      </p:sp>
      <p:sp>
        <p:nvSpPr>
          <p:cNvPr id="300" name="Google Shape;300;p27"/>
          <p:cNvSpPr/>
          <p:nvPr/>
        </p:nvSpPr>
        <p:spPr>
          <a:xfrm>
            <a:off x="4146550" y="975200"/>
            <a:ext cx="198000" cy="1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C050"/>
              </a:solidFill>
            </a:endParaRPr>
          </a:p>
        </p:txBody>
      </p:sp>
      <p:sp>
        <p:nvSpPr>
          <p:cNvPr id="301" name="Google Shape;301;p27"/>
          <p:cNvSpPr/>
          <p:nvPr/>
        </p:nvSpPr>
        <p:spPr>
          <a:xfrm>
            <a:off x="4473000" y="975200"/>
            <a:ext cx="198000" cy="1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4799450" y="975200"/>
            <a:ext cx="1980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27"/>
          <p:cNvPicPr preferRelativeResize="0"/>
          <p:nvPr/>
        </p:nvPicPr>
        <p:blipFill rotWithShape="1">
          <a:blip r:embed="rId4">
            <a:alphaModFix/>
          </a:blip>
          <a:srcRect b="81710" l="42779" r="44094" t="6693"/>
          <a:stretch/>
        </p:blipFill>
        <p:spPr>
          <a:xfrm flipH="1" rot="10800000">
            <a:off x="511988" y="1882376"/>
            <a:ext cx="574401" cy="507474"/>
          </a:xfrm>
          <a:prstGeom prst="rect">
            <a:avLst/>
          </a:prstGeom>
          <a:noFill/>
          <a:ln>
            <a:noFill/>
          </a:ln>
        </p:spPr>
      </p:pic>
      <p:pic>
        <p:nvPicPr>
          <p:cNvPr id="304" name="Google Shape;304;p27"/>
          <p:cNvPicPr preferRelativeResize="0"/>
          <p:nvPr/>
        </p:nvPicPr>
        <p:blipFill rotWithShape="1">
          <a:blip r:embed="rId4">
            <a:alphaModFix/>
          </a:blip>
          <a:srcRect b="81493" l="50634" r="43731" t="9752"/>
          <a:stretch/>
        </p:blipFill>
        <p:spPr>
          <a:xfrm flipH="1" rot="10800000">
            <a:off x="600725" y="3075475"/>
            <a:ext cx="254775" cy="395850"/>
          </a:xfrm>
          <a:prstGeom prst="rect">
            <a:avLst/>
          </a:prstGeom>
          <a:noFill/>
          <a:ln>
            <a:noFill/>
          </a:ln>
        </p:spPr>
      </p:pic>
      <p:pic>
        <p:nvPicPr>
          <p:cNvPr id="305" name="Google Shape;305;p27"/>
          <p:cNvPicPr preferRelativeResize="0"/>
          <p:nvPr/>
        </p:nvPicPr>
        <p:blipFill rotWithShape="1">
          <a:blip r:embed="rId4">
            <a:alphaModFix/>
          </a:blip>
          <a:srcRect b="81710" l="46576" r="44095" t="6693"/>
          <a:stretch/>
        </p:blipFill>
        <p:spPr>
          <a:xfrm flipH="1" rot="10800000">
            <a:off x="3397022" y="1650476"/>
            <a:ext cx="408225" cy="5074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9" name="Shape 309"/>
        <p:cNvGrpSpPr/>
        <p:nvPr/>
      </p:nvGrpSpPr>
      <p:grpSpPr>
        <a:xfrm>
          <a:off x="0" y="0"/>
          <a:ext cx="0" cy="0"/>
          <a:chOff x="0" y="0"/>
          <a:chExt cx="0" cy="0"/>
        </a:xfrm>
      </p:grpSpPr>
      <p:pic>
        <p:nvPicPr>
          <p:cNvPr id="310" name="Google Shape;310;p28"/>
          <p:cNvPicPr preferRelativeResize="0"/>
          <p:nvPr/>
        </p:nvPicPr>
        <p:blipFill>
          <a:blip r:embed="rId3">
            <a:alphaModFix/>
          </a:blip>
          <a:stretch>
            <a:fillRect/>
          </a:stretch>
        </p:blipFill>
        <p:spPr>
          <a:xfrm>
            <a:off x="2983025" y="1588225"/>
            <a:ext cx="3177950" cy="3019877"/>
          </a:xfrm>
          <a:prstGeom prst="rect">
            <a:avLst/>
          </a:prstGeom>
          <a:noFill/>
          <a:ln>
            <a:noFill/>
          </a:ln>
        </p:spPr>
      </p:pic>
      <p:sp>
        <p:nvSpPr>
          <p:cNvPr id="311" name="Google Shape;311;p28"/>
          <p:cNvSpPr txBox="1"/>
          <p:nvPr>
            <p:ph idx="1" type="subTitle"/>
          </p:nvPr>
        </p:nvSpPr>
        <p:spPr>
          <a:xfrm>
            <a:off x="792425" y="3754925"/>
            <a:ext cx="24933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600">
                <a:solidFill>
                  <a:schemeClr val="lt1"/>
                </a:solidFill>
              </a:rPr>
              <a:t>Jupyter Notebook, Anaconda</a:t>
            </a:r>
            <a:endParaRPr b="1" sz="1600">
              <a:solidFill>
                <a:schemeClr val="lt1"/>
              </a:solidFill>
            </a:endParaRPr>
          </a:p>
        </p:txBody>
      </p:sp>
      <p:sp>
        <p:nvSpPr>
          <p:cNvPr id="312" name="Google Shape;312;p28"/>
          <p:cNvSpPr txBox="1"/>
          <p:nvPr>
            <p:ph idx="2" type="subTitle"/>
          </p:nvPr>
        </p:nvSpPr>
        <p:spPr>
          <a:xfrm>
            <a:off x="6080700" y="3000125"/>
            <a:ext cx="2493300" cy="75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600">
                <a:solidFill>
                  <a:schemeClr val="lt1"/>
                </a:solidFill>
                <a:highlight>
                  <a:schemeClr val="lt2"/>
                </a:highlight>
              </a:rPr>
              <a:t>PySpark</a:t>
            </a:r>
            <a:r>
              <a:rPr b="1" lang="en" sz="1600">
                <a:solidFill>
                  <a:schemeClr val="lt1"/>
                </a:solidFill>
              </a:rPr>
              <a:t>, Pandas, Numpy.</a:t>
            </a:r>
            <a:endParaRPr b="1" sz="1600">
              <a:solidFill>
                <a:schemeClr val="lt1"/>
              </a:solidFill>
            </a:endParaRPr>
          </a:p>
        </p:txBody>
      </p:sp>
      <p:sp>
        <p:nvSpPr>
          <p:cNvPr id="313" name="Google Shape;313;p28"/>
          <p:cNvSpPr txBox="1"/>
          <p:nvPr>
            <p:ph idx="3" type="subTitle"/>
          </p:nvPr>
        </p:nvSpPr>
        <p:spPr>
          <a:xfrm>
            <a:off x="921000" y="3453266"/>
            <a:ext cx="2493300" cy="473100"/>
          </a:xfrm>
          <a:prstGeom prst="rect">
            <a:avLst/>
          </a:prstGeom>
        </p:spPr>
        <p:txBody>
          <a:bodyPr anchorCtr="0" anchor="b" bIns="0" lIns="91425" spcFirstLastPara="1" rIns="91425" wrap="square" tIns="90000">
            <a:noAutofit/>
          </a:bodyPr>
          <a:lstStyle/>
          <a:p>
            <a:pPr indent="0" lvl="0" marL="0" rtl="0" algn="r">
              <a:spcBef>
                <a:spcPts val="0"/>
              </a:spcBef>
              <a:spcAft>
                <a:spcPts val="1600"/>
              </a:spcAft>
              <a:buNone/>
            </a:pPr>
            <a:r>
              <a:rPr b="0" lang="en" sz="1800">
                <a:solidFill>
                  <a:schemeClr val="accent5"/>
                </a:solidFill>
                <a:latin typeface="Anton"/>
                <a:ea typeface="Anton"/>
                <a:cs typeface="Anton"/>
                <a:sym typeface="Anton"/>
              </a:rPr>
              <a:t>Software</a:t>
            </a:r>
            <a:endParaRPr b="0" sz="1800">
              <a:solidFill>
                <a:schemeClr val="accent5"/>
              </a:solidFill>
              <a:latin typeface="Anton"/>
              <a:ea typeface="Anton"/>
              <a:cs typeface="Anton"/>
              <a:sym typeface="Anton"/>
            </a:endParaRPr>
          </a:p>
        </p:txBody>
      </p:sp>
      <p:sp>
        <p:nvSpPr>
          <p:cNvPr id="314" name="Google Shape;314;p28"/>
          <p:cNvSpPr txBox="1"/>
          <p:nvPr>
            <p:ph idx="4" type="subTitle"/>
          </p:nvPr>
        </p:nvSpPr>
        <p:spPr>
          <a:xfrm>
            <a:off x="5866375" y="2637545"/>
            <a:ext cx="2493300" cy="473100"/>
          </a:xfrm>
          <a:prstGeom prst="rect">
            <a:avLst/>
          </a:prstGeom>
        </p:spPr>
        <p:txBody>
          <a:bodyPr anchorCtr="0" anchor="b" bIns="0" lIns="91425" spcFirstLastPara="1" rIns="91425" wrap="square" tIns="90000">
            <a:noAutofit/>
          </a:bodyPr>
          <a:lstStyle/>
          <a:p>
            <a:pPr indent="0" lvl="0" marL="0" rtl="0" algn="l">
              <a:spcBef>
                <a:spcPts val="0"/>
              </a:spcBef>
              <a:spcAft>
                <a:spcPts val="1600"/>
              </a:spcAft>
              <a:buNone/>
            </a:pPr>
            <a:r>
              <a:rPr b="0" lang="en" sz="1800">
                <a:solidFill>
                  <a:schemeClr val="accent5"/>
                </a:solidFill>
                <a:latin typeface="Anton"/>
                <a:ea typeface="Anton"/>
                <a:cs typeface="Anton"/>
                <a:sym typeface="Anton"/>
              </a:rPr>
              <a:t>Libraries</a:t>
            </a:r>
            <a:endParaRPr b="0" sz="1800">
              <a:solidFill>
                <a:schemeClr val="accent5"/>
              </a:solidFill>
              <a:latin typeface="Anton"/>
              <a:ea typeface="Anton"/>
              <a:cs typeface="Anton"/>
              <a:sym typeface="Anton"/>
            </a:endParaRPr>
          </a:p>
        </p:txBody>
      </p:sp>
      <p:sp>
        <p:nvSpPr>
          <p:cNvPr id="315" name="Google Shape;315;p28"/>
          <p:cNvSpPr txBox="1"/>
          <p:nvPr>
            <p:ph idx="5" type="subTitle"/>
          </p:nvPr>
        </p:nvSpPr>
        <p:spPr>
          <a:xfrm>
            <a:off x="1596075" y="1743200"/>
            <a:ext cx="2493300" cy="395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600">
                <a:solidFill>
                  <a:schemeClr val="lt1"/>
                </a:solidFill>
              </a:rPr>
              <a:t>Python</a:t>
            </a:r>
            <a:endParaRPr b="1" sz="1600">
              <a:solidFill>
                <a:schemeClr val="lt1"/>
              </a:solidFill>
            </a:endParaRPr>
          </a:p>
        </p:txBody>
      </p:sp>
      <p:sp>
        <p:nvSpPr>
          <p:cNvPr id="316" name="Google Shape;316;p28"/>
          <p:cNvSpPr txBox="1"/>
          <p:nvPr>
            <p:ph type="ctrTitle"/>
          </p:nvPr>
        </p:nvSpPr>
        <p:spPr>
          <a:xfrm>
            <a:off x="1410611" y="1246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PROJECT </a:t>
            </a:r>
            <a:r>
              <a:rPr lang="en" sz="3600">
                <a:solidFill>
                  <a:schemeClr val="dk2"/>
                </a:solidFill>
              </a:rPr>
              <a:t>REQUIREMENTS</a:t>
            </a:r>
            <a:endParaRPr sz="3600">
              <a:solidFill>
                <a:schemeClr val="dk2"/>
              </a:solidFill>
            </a:endParaRPr>
          </a:p>
        </p:txBody>
      </p:sp>
      <p:pic>
        <p:nvPicPr>
          <p:cNvPr id="317" name="Google Shape;317;p28"/>
          <p:cNvPicPr preferRelativeResize="0"/>
          <p:nvPr/>
        </p:nvPicPr>
        <p:blipFill rotWithShape="1">
          <a:blip r:embed="rId4">
            <a:alphaModFix/>
          </a:blip>
          <a:srcRect b="81493" l="50634" r="43731" t="9752"/>
          <a:stretch/>
        </p:blipFill>
        <p:spPr>
          <a:xfrm flipH="1" rot="10800000">
            <a:off x="3499975" y="3179600"/>
            <a:ext cx="254775" cy="395850"/>
          </a:xfrm>
          <a:prstGeom prst="rect">
            <a:avLst/>
          </a:prstGeom>
          <a:noFill/>
          <a:ln>
            <a:noFill/>
          </a:ln>
        </p:spPr>
      </p:pic>
      <p:pic>
        <p:nvPicPr>
          <p:cNvPr id="318" name="Google Shape;318;p28"/>
          <p:cNvPicPr preferRelativeResize="0"/>
          <p:nvPr/>
        </p:nvPicPr>
        <p:blipFill rotWithShape="1">
          <a:blip r:embed="rId4">
            <a:alphaModFix/>
          </a:blip>
          <a:srcRect b="81710" l="47142" r="44094" t="6693"/>
          <a:stretch/>
        </p:blipFill>
        <p:spPr>
          <a:xfrm flipH="1" rot="10800000">
            <a:off x="5150321" y="1743201"/>
            <a:ext cx="383475" cy="507474"/>
          </a:xfrm>
          <a:prstGeom prst="rect">
            <a:avLst/>
          </a:prstGeom>
          <a:noFill/>
          <a:ln>
            <a:noFill/>
          </a:ln>
        </p:spPr>
      </p:pic>
      <p:pic>
        <p:nvPicPr>
          <p:cNvPr id="319" name="Google Shape;319;p28"/>
          <p:cNvPicPr preferRelativeResize="0"/>
          <p:nvPr/>
        </p:nvPicPr>
        <p:blipFill rotWithShape="1">
          <a:blip r:embed="rId4">
            <a:alphaModFix/>
          </a:blip>
          <a:srcRect b="81493" l="50634" r="43731" t="9752"/>
          <a:stretch/>
        </p:blipFill>
        <p:spPr>
          <a:xfrm flipH="1" rot="10800000">
            <a:off x="3920725" y="1491650"/>
            <a:ext cx="254775" cy="395850"/>
          </a:xfrm>
          <a:prstGeom prst="rect">
            <a:avLst/>
          </a:prstGeom>
          <a:noFill/>
          <a:ln>
            <a:noFill/>
          </a:ln>
        </p:spPr>
      </p:pic>
      <p:sp>
        <p:nvSpPr>
          <p:cNvPr id="320" name="Google Shape;320;p28"/>
          <p:cNvSpPr txBox="1"/>
          <p:nvPr>
            <p:ph idx="7" type="subTitle"/>
          </p:nvPr>
        </p:nvSpPr>
        <p:spPr>
          <a:xfrm>
            <a:off x="1596075" y="1491650"/>
            <a:ext cx="2493300" cy="473100"/>
          </a:xfrm>
          <a:prstGeom prst="rect">
            <a:avLst/>
          </a:prstGeom>
        </p:spPr>
        <p:txBody>
          <a:bodyPr anchorCtr="0" anchor="b" bIns="0" lIns="91425" spcFirstLastPara="1" rIns="91425" wrap="square" tIns="90000">
            <a:noAutofit/>
          </a:bodyPr>
          <a:lstStyle/>
          <a:p>
            <a:pPr indent="0" lvl="0" marL="0" rtl="0" algn="r">
              <a:spcBef>
                <a:spcPts val="0"/>
              </a:spcBef>
              <a:spcAft>
                <a:spcPts val="1600"/>
              </a:spcAft>
              <a:buNone/>
            </a:pPr>
            <a:r>
              <a:rPr b="0" lang="en" sz="1800">
                <a:solidFill>
                  <a:schemeClr val="accent5"/>
                </a:solidFill>
                <a:latin typeface="Anton"/>
                <a:ea typeface="Anton"/>
                <a:cs typeface="Anton"/>
                <a:sym typeface="Anton"/>
              </a:rPr>
              <a:t>Programming </a:t>
            </a:r>
            <a:r>
              <a:rPr b="0" lang="en" sz="1800">
                <a:solidFill>
                  <a:schemeClr val="accent5"/>
                </a:solidFill>
                <a:latin typeface="Anton"/>
                <a:ea typeface="Anton"/>
                <a:cs typeface="Anton"/>
                <a:sym typeface="Anton"/>
              </a:rPr>
              <a:t>Language</a:t>
            </a:r>
            <a:endParaRPr b="0" sz="1800">
              <a:solidFill>
                <a:schemeClr val="accent5"/>
              </a:solidFill>
              <a:latin typeface="Anton"/>
              <a:ea typeface="Anton"/>
              <a:cs typeface="Anton"/>
              <a:sym typeface="Anton"/>
            </a:endParaRPr>
          </a:p>
        </p:txBody>
      </p:sp>
      <p:sp>
        <p:nvSpPr>
          <p:cNvPr id="321" name="Google Shape;321;p28"/>
          <p:cNvSpPr/>
          <p:nvPr/>
        </p:nvSpPr>
        <p:spPr>
          <a:xfrm>
            <a:off x="4146550" y="837150"/>
            <a:ext cx="198000" cy="1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C050"/>
              </a:solidFill>
            </a:endParaRPr>
          </a:p>
        </p:txBody>
      </p:sp>
      <p:sp>
        <p:nvSpPr>
          <p:cNvPr id="322" name="Google Shape;322;p28"/>
          <p:cNvSpPr/>
          <p:nvPr/>
        </p:nvSpPr>
        <p:spPr>
          <a:xfrm>
            <a:off x="4473000" y="837150"/>
            <a:ext cx="198000" cy="1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p:nvPr/>
        </p:nvSpPr>
        <p:spPr>
          <a:xfrm>
            <a:off x="4799450" y="837150"/>
            <a:ext cx="1980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7" name="Shape 327"/>
        <p:cNvGrpSpPr/>
        <p:nvPr/>
      </p:nvGrpSpPr>
      <p:grpSpPr>
        <a:xfrm>
          <a:off x="0" y="0"/>
          <a:ext cx="0" cy="0"/>
          <a:chOff x="0" y="0"/>
          <a:chExt cx="0" cy="0"/>
        </a:xfrm>
      </p:grpSpPr>
      <p:sp>
        <p:nvSpPr>
          <p:cNvPr id="328" name="Google Shape;328;p29"/>
          <p:cNvSpPr txBox="1"/>
          <p:nvPr>
            <p:ph type="ctrTitle"/>
          </p:nvPr>
        </p:nvSpPr>
        <p:spPr>
          <a:xfrm>
            <a:off x="1410600" y="2125798"/>
            <a:ext cx="6322800" cy="89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chemeClr val="dk2"/>
                </a:solidFill>
              </a:rPr>
              <a:t>SIMULATION</a:t>
            </a:r>
            <a:endParaRPr sz="48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Graphic Design Project Proposa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